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5" r:id="rId10"/>
    <p:sldId id="276" r:id="rId11"/>
    <p:sldId id="277" r:id="rId12"/>
    <p:sldId id="268" r:id="rId13"/>
    <p:sldId id="266" r:id="rId14"/>
    <p:sldId id="269" r:id="rId15"/>
    <p:sldId id="270" r:id="rId16"/>
    <p:sldId id="272" r:id="rId17"/>
    <p:sldId id="271" r:id="rId18"/>
    <p:sldId id="273" r:id="rId19"/>
    <p:sldId id="274" r:id="rId20"/>
    <p:sldId id="275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D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08" autoAdjust="0"/>
    <p:restoredTop sz="94690" autoAdjust="0"/>
  </p:normalViewPr>
  <p:slideViewPr>
    <p:cSldViewPr snapToGrid="0">
      <p:cViewPr varScale="1">
        <p:scale>
          <a:sx n="81" d="100"/>
          <a:sy n="81" d="100"/>
        </p:scale>
        <p:origin x="4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esha Arab" userId="f86329754820de14" providerId="LiveId" clId="{CDE0A6F2-6414-413A-9FA9-8620328C3ED1}"/>
    <pc:docChg chg="undo custSel addSld delSld modSld">
      <pc:chgData name="Ayesha Arab" userId="f86329754820de14" providerId="LiveId" clId="{CDE0A6F2-6414-413A-9FA9-8620328C3ED1}" dt="2022-08-12T03:03:36.395" v="2794" actId="14100"/>
      <pc:docMkLst>
        <pc:docMk/>
      </pc:docMkLst>
      <pc:sldChg chg="modSp mod">
        <pc:chgData name="Ayesha Arab" userId="f86329754820de14" providerId="LiveId" clId="{CDE0A6F2-6414-413A-9FA9-8620328C3ED1}" dt="2022-08-11T18:12:01.553" v="426" actId="255"/>
        <pc:sldMkLst>
          <pc:docMk/>
          <pc:sldMk cId="4211439410" sldId="258"/>
        </pc:sldMkLst>
        <pc:spChg chg="mod">
          <ac:chgData name="Ayesha Arab" userId="f86329754820de14" providerId="LiveId" clId="{CDE0A6F2-6414-413A-9FA9-8620328C3ED1}" dt="2022-08-11T18:12:01.553" v="426" actId="255"/>
          <ac:spMkLst>
            <pc:docMk/>
            <pc:sldMk cId="4211439410" sldId="258"/>
            <ac:spMk id="4" creationId="{6B44210A-1CB9-D48B-05F4-CACB960126EE}"/>
          </ac:spMkLst>
        </pc:spChg>
      </pc:sldChg>
      <pc:sldChg chg="addSp delSp modSp new mod">
        <pc:chgData name="Ayesha Arab" userId="f86329754820de14" providerId="LiveId" clId="{CDE0A6F2-6414-413A-9FA9-8620328C3ED1}" dt="2022-08-11T18:17:46.113" v="718" actId="20577"/>
        <pc:sldMkLst>
          <pc:docMk/>
          <pc:sldMk cId="1337719584" sldId="259"/>
        </pc:sldMkLst>
        <pc:spChg chg="add mod">
          <ac:chgData name="Ayesha Arab" userId="f86329754820de14" providerId="LiveId" clId="{CDE0A6F2-6414-413A-9FA9-8620328C3ED1}" dt="2022-08-11T18:17:46.113" v="718" actId="20577"/>
          <ac:spMkLst>
            <pc:docMk/>
            <pc:sldMk cId="1337719584" sldId="259"/>
            <ac:spMk id="2" creationId="{EA13D596-0CE9-69BC-BB48-C56CEA3A266F}"/>
          </ac:spMkLst>
        </pc:spChg>
        <pc:spChg chg="add del mod">
          <ac:chgData name="Ayesha Arab" userId="f86329754820de14" providerId="LiveId" clId="{CDE0A6F2-6414-413A-9FA9-8620328C3ED1}" dt="2022-08-11T18:12:57.424" v="432" actId="767"/>
          <ac:spMkLst>
            <pc:docMk/>
            <pc:sldMk cId="1337719584" sldId="259"/>
            <ac:spMk id="3" creationId="{6D149AAE-6C5C-BD3D-B8EE-44F6E524B8C8}"/>
          </ac:spMkLst>
        </pc:spChg>
      </pc:sldChg>
      <pc:sldChg chg="addSp delSp modSp new mod">
        <pc:chgData name="Ayesha Arab" userId="f86329754820de14" providerId="LiveId" clId="{CDE0A6F2-6414-413A-9FA9-8620328C3ED1}" dt="2022-08-11T18:46:20.333" v="1027" actId="20577"/>
        <pc:sldMkLst>
          <pc:docMk/>
          <pc:sldMk cId="3386470584" sldId="260"/>
        </pc:sldMkLst>
        <pc:spChg chg="add mod">
          <ac:chgData name="Ayesha Arab" userId="f86329754820de14" providerId="LiveId" clId="{CDE0A6F2-6414-413A-9FA9-8620328C3ED1}" dt="2022-08-11T18:46:20.333" v="1027" actId="20577"/>
          <ac:spMkLst>
            <pc:docMk/>
            <pc:sldMk cId="3386470584" sldId="260"/>
            <ac:spMk id="2" creationId="{C545B98C-15CB-1C23-40C9-D666DD69978E}"/>
          </ac:spMkLst>
        </pc:spChg>
        <pc:spChg chg="add del mod">
          <ac:chgData name="Ayesha Arab" userId="f86329754820de14" providerId="LiveId" clId="{CDE0A6F2-6414-413A-9FA9-8620328C3ED1}" dt="2022-08-11T18:23:33.229" v="905" actId="767"/>
          <ac:spMkLst>
            <pc:docMk/>
            <pc:sldMk cId="3386470584" sldId="260"/>
            <ac:spMk id="7" creationId="{E0FA5600-D589-FBDF-C693-082D376CE271}"/>
          </ac:spMkLst>
        </pc:spChg>
        <pc:spChg chg="add del mod">
          <ac:chgData name="Ayesha Arab" userId="f86329754820de14" providerId="LiveId" clId="{CDE0A6F2-6414-413A-9FA9-8620328C3ED1}" dt="2022-08-11T18:23:16.947" v="900" actId="767"/>
          <ac:spMkLst>
            <pc:docMk/>
            <pc:sldMk cId="3386470584" sldId="260"/>
            <ac:spMk id="8" creationId="{5081B0EA-04C1-AD21-4C25-CAFB07635E7F}"/>
          </ac:spMkLst>
        </pc:spChg>
        <pc:spChg chg="add del mod">
          <ac:chgData name="Ayesha Arab" userId="f86329754820de14" providerId="LiveId" clId="{CDE0A6F2-6414-413A-9FA9-8620328C3ED1}" dt="2022-08-11T18:23:57.545" v="907" actId="767"/>
          <ac:spMkLst>
            <pc:docMk/>
            <pc:sldMk cId="3386470584" sldId="260"/>
            <ac:spMk id="9" creationId="{6E28BB1B-B254-CDA2-7A92-931BD5B1F744}"/>
          </ac:spMkLst>
        </pc:spChg>
        <pc:cxnChg chg="add mod">
          <ac:chgData name="Ayesha Arab" userId="f86329754820de14" providerId="LiveId" clId="{CDE0A6F2-6414-413A-9FA9-8620328C3ED1}" dt="2022-08-11T18:28:37.828" v="1018" actId="1076"/>
          <ac:cxnSpMkLst>
            <pc:docMk/>
            <pc:sldMk cId="3386470584" sldId="260"/>
            <ac:cxnSpMk id="4" creationId="{AE6A2811-F749-200A-88C0-39FDF14BB912}"/>
          </ac:cxnSpMkLst>
        </pc:cxnChg>
      </pc:sldChg>
      <pc:sldChg chg="addSp delSp modSp new mod setBg">
        <pc:chgData name="Ayesha Arab" userId="f86329754820de14" providerId="LiveId" clId="{CDE0A6F2-6414-413A-9FA9-8620328C3ED1}" dt="2022-08-11T19:21:44.096" v="1429" actId="14100"/>
        <pc:sldMkLst>
          <pc:docMk/>
          <pc:sldMk cId="287403644" sldId="261"/>
        </pc:sldMkLst>
        <pc:spChg chg="add mod">
          <ac:chgData name="Ayesha Arab" userId="f86329754820de14" providerId="LiveId" clId="{CDE0A6F2-6414-413A-9FA9-8620328C3ED1}" dt="2022-08-11T19:08:35.217" v="1242" actId="1076"/>
          <ac:spMkLst>
            <pc:docMk/>
            <pc:sldMk cId="287403644" sldId="261"/>
            <ac:spMk id="2" creationId="{A9AD1E4D-38E9-936B-9E26-64DE64912890}"/>
          </ac:spMkLst>
        </pc:spChg>
        <pc:spChg chg="add mod">
          <ac:chgData name="Ayesha Arab" userId="f86329754820de14" providerId="LiveId" clId="{CDE0A6F2-6414-413A-9FA9-8620328C3ED1}" dt="2022-08-11T19:08:41.157" v="1244" actId="1076"/>
          <ac:spMkLst>
            <pc:docMk/>
            <pc:sldMk cId="287403644" sldId="261"/>
            <ac:spMk id="3" creationId="{6B2E72AF-0208-A57B-9AD7-4C9676940716}"/>
          </ac:spMkLst>
        </pc:spChg>
        <pc:spChg chg="add del">
          <ac:chgData name="Ayesha Arab" userId="f86329754820de14" providerId="LiveId" clId="{CDE0A6F2-6414-413A-9FA9-8620328C3ED1}" dt="2022-08-11T18:58:12.524" v="1100" actId="22"/>
          <ac:spMkLst>
            <pc:docMk/>
            <pc:sldMk cId="287403644" sldId="261"/>
            <ac:spMk id="5" creationId="{209B8C9E-7FCE-DA74-19BE-607A9106DB2D}"/>
          </ac:spMkLst>
        </pc:spChg>
        <pc:spChg chg="add mod">
          <ac:chgData name="Ayesha Arab" userId="f86329754820de14" providerId="LiveId" clId="{CDE0A6F2-6414-413A-9FA9-8620328C3ED1}" dt="2022-08-11T19:08:47.826" v="1245" actId="1076"/>
          <ac:spMkLst>
            <pc:docMk/>
            <pc:sldMk cId="287403644" sldId="261"/>
            <ac:spMk id="6" creationId="{AAA9B7A5-AC98-EB37-5BFC-7A31C64CABBE}"/>
          </ac:spMkLst>
        </pc:spChg>
        <pc:spChg chg="add mod">
          <ac:chgData name="Ayesha Arab" userId="f86329754820de14" providerId="LiveId" clId="{CDE0A6F2-6414-413A-9FA9-8620328C3ED1}" dt="2022-08-11T19:15:48.797" v="1307" actId="1076"/>
          <ac:spMkLst>
            <pc:docMk/>
            <pc:sldMk cId="287403644" sldId="261"/>
            <ac:spMk id="7" creationId="{5D589FB8-0822-A14A-273C-61AEF3D8137C}"/>
          </ac:spMkLst>
        </pc:spChg>
        <pc:spChg chg="add mod">
          <ac:chgData name="Ayesha Arab" userId="f86329754820de14" providerId="LiveId" clId="{CDE0A6F2-6414-413A-9FA9-8620328C3ED1}" dt="2022-08-11T19:08:54.493" v="1247" actId="1076"/>
          <ac:spMkLst>
            <pc:docMk/>
            <pc:sldMk cId="287403644" sldId="261"/>
            <ac:spMk id="8" creationId="{F3F1D5D0-302B-5AC4-62DF-3CDB4001C140}"/>
          </ac:spMkLst>
        </pc:spChg>
        <pc:spChg chg="add mod">
          <ac:chgData name="Ayesha Arab" userId="f86329754820de14" providerId="LiveId" clId="{CDE0A6F2-6414-413A-9FA9-8620328C3ED1}" dt="2022-08-11T19:08:57.869" v="1248" actId="1076"/>
          <ac:spMkLst>
            <pc:docMk/>
            <pc:sldMk cId="287403644" sldId="261"/>
            <ac:spMk id="9" creationId="{B1E079E2-6F5F-CA8B-6542-F3BED65A667B}"/>
          </ac:spMkLst>
        </pc:spChg>
        <pc:spChg chg="add mod">
          <ac:chgData name="Ayesha Arab" userId="f86329754820de14" providerId="LiveId" clId="{CDE0A6F2-6414-413A-9FA9-8620328C3ED1}" dt="2022-08-11T19:09:00.342" v="1249" actId="1076"/>
          <ac:spMkLst>
            <pc:docMk/>
            <pc:sldMk cId="287403644" sldId="261"/>
            <ac:spMk id="10" creationId="{89F9DE9B-F044-9E6F-B085-97AEF03A4522}"/>
          </ac:spMkLst>
        </pc:spChg>
        <pc:spChg chg="add mod">
          <ac:chgData name="Ayesha Arab" userId="f86329754820de14" providerId="LiveId" clId="{CDE0A6F2-6414-413A-9FA9-8620328C3ED1}" dt="2022-08-11T19:09:04.749" v="1250" actId="1076"/>
          <ac:spMkLst>
            <pc:docMk/>
            <pc:sldMk cId="287403644" sldId="261"/>
            <ac:spMk id="11" creationId="{D0CA02DD-20AC-6CA7-5166-4DF361841B7F}"/>
          </ac:spMkLst>
        </pc:spChg>
        <pc:spChg chg="add mod">
          <ac:chgData name="Ayesha Arab" userId="f86329754820de14" providerId="LiveId" clId="{CDE0A6F2-6414-413A-9FA9-8620328C3ED1}" dt="2022-08-11T19:21:12.089" v="1418" actId="1076"/>
          <ac:spMkLst>
            <pc:docMk/>
            <pc:sldMk cId="287403644" sldId="261"/>
            <ac:spMk id="38" creationId="{60A72704-638B-A477-FAF1-073559806C48}"/>
          </ac:spMkLst>
        </pc:spChg>
        <pc:spChg chg="add mod">
          <ac:chgData name="Ayesha Arab" userId="f86329754820de14" providerId="LiveId" clId="{CDE0A6F2-6414-413A-9FA9-8620328C3ED1}" dt="2022-08-11T19:21:16.935" v="1420" actId="1076"/>
          <ac:spMkLst>
            <pc:docMk/>
            <pc:sldMk cId="287403644" sldId="261"/>
            <ac:spMk id="39" creationId="{8B08F9BA-E3DB-C541-A162-10C28F5FCA9D}"/>
          </ac:spMkLst>
        </pc:spChg>
        <pc:spChg chg="add mod">
          <ac:chgData name="Ayesha Arab" userId="f86329754820de14" providerId="LiveId" clId="{CDE0A6F2-6414-413A-9FA9-8620328C3ED1}" dt="2022-08-11T19:21:20" v="1421" actId="1076"/>
          <ac:spMkLst>
            <pc:docMk/>
            <pc:sldMk cId="287403644" sldId="261"/>
            <ac:spMk id="40" creationId="{2777DA8C-4BB1-AB8D-3725-11559D8C85EF}"/>
          </ac:spMkLst>
        </pc:spChg>
        <pc:spChg chg="add mod">
          <ac:chgData name="Ayesha Arab" userId="f86329754820de14" providerId="LiveId" clId="{CDE0A6F2-6414-413A-9FA9-8620328C3ED1}" dt="2022-08-11T19:21:22.136" v="1422" actId="1076"/>
          <ac:spMkLst>
            <pc:docMk/>
            <pc:sldMk cId="287403644" sldId="261"/>
            <ac:spMk id="41" creationId="{4AAC34D2-FB73-4C6F-ED72-75ED04CB6EE5}"/>
          </ac:spMkLst>
        </pc:spChg>
        <pc:spChg chg="add del mod">
          <ac:chgData name="Ayesha Arab" userId="f86329754820de14" providerId="LiveId" clId="{CDE0A6F2-6414-413A-9FA9-8620328C3ED1}" dt="2022-08-11T19:17:08.554" v="1322"/>
          <ac:spMkLst>
            <pc:docMk/>
            <pc:sldMk cId="287403644" sldId="261"/>
            <ac:spMk id="42" creationId="{13A05E26-214B-8CBF-A4C7-8BEEB8075958}"/>
          </ac:spMkLst>
        </pc:spChg>
        <pc:cxnChg chg="add del">
          <ac:chgData name="Ayesha Arab" userId="f86329754820de14" providerId="LiveId" clId="{CDE0A6F2-6414-413A-9FA9-8620328C3ED1}" dt="2022-08-11T19:08:25.579" v="1240" actId="11529"/>
          <ac:cxnSpMkLst>
            <pc:docMk/>
            <pc:sldMk cId="287403644" sldId="261"/>
            <ac:cxnSpMk id="13" creationId="{A983B1F7-C584-4913-4B31-3894E8C99B08}"/>
          </ac:cxnSpMkLst>
        </pc:cxnChg>
        <pc:cxnChg chg="add del mod">
          <ac:chgData name="Ayesha Arab" userId="f86329754820de14" providerId="LiveId" clId="{CDE0A6F2-6414-413A-9FA9-8620328C3ED1}" dt="2022-08-11T19:09:21.516" v="1252" actId="11529"/>
          <ac:cxnSpMkLst>
            <pc:docMk/>
            <pc:sldMk cId="287403644" sldId="261"/>
            <ac:cxnSpMk id="15" creationId="{11972B90-2BE6-76A2-0E23-56E41C1BF664}"/>
          </ac:cxnSpMkLst>
        </pc:cxnChg>
        <pc:cxnChg chg="add mod">
          <ac:chgData name="Ayesha Arab" userId="f86329754820de14" providerId="LiveId" clId="{CDE0A6F2-6414-413A-9FA9-8620328C3ED1}" dt="2022-08-11T19:11:20.445" v="1274" actId="1076"/>
          <ac:cxnSpMkLst>
            <pc:docMk/>
            <pc:sldMk cId="287403644" sldId="261"/>
            <ac:cxnSpMk id="17" creationId="{0C1222D7-85BA-8E9E-B001-F1AD5E2D391D}"/>
          </ac:cxnSpMkLst>
        </pc:cxnChg>
        <pc:cxnChg chg="add mod">
          <ac:chgData name="Ayesha Arab" userId="f86329754820de14" providerId="LiveId" clId="{CDE0A6F2-6414-413A-9FA9-8620328C3ED1}" dt="2022-08-11T19:10:48.988" v="1270" actId="692"/>
          <ac:cxnSpMkLst>
            <pc:docMk/>
            <pc:sldMk cId="287403644" sldId="261"/>
            <ac:cxnSpMk id="21" creationId="{B86D73CC-EF7C-CEF2-36DB-AD60069C5DA5}"/>
          </ac:cxnSpMkLst>
        </pc:cxnChg>
        <pc:cxnChg chg="add mod">
          <ac:chgData name="Ayesha Arab" userId="f86329754820de14" providerId="LiveId" clId="{CDE0A6F2-6414-413A-9FA9-8620328C3ED1}" dt="2022-08-11T19:15:17.037" v="1304" actId="14100"/>
          <ac:cxnSpMkLst>
            <pc:docMk/>
            <pc:sldMk cId="287403644" sldId="261"/>
            <ac:cxnSpMk id="22" creationId="{C3CA1538-0BA9-23F6-CDF2-9BE0C751E26F}"/>
          </ac:cxnSpMkLst>
        </pc:cxnChg>
        <pc:cxnChg chg="add del mod">
          <ac:chgData name="Ayesha Arab" userId="f86329754820de14" providerId="LiveId" clId="{CDE0A6F2-6414-413A-9FA9-8620328C3ED1}" dt="2022-08-11T19:12:04.930" v="1284"/>
          <ac:cxnSpMkLst>
            <pc:docMk/>
            <pc:sldMk cId="287403644" sldId="261"/>
            <ac:cxnSpMk id="24" creationId="{D34D152C-B2FD-1820-3835-4B68132D8286}"/>
          </ac:cxnSpMkLst>
        </pc:cxnChg>
        <pc:cxnChg chg="add del">
          <ac:chgData name="Ayesha Arab" userId="f86329754820de14" providerId="LiveId" clId="{CDE0A6F2-6414-413A-9FA9-8620328C3ED1}" dt="2022-08-11T19:12:01.422" v="1280" actId="11529"/>
          <ac:cxnSpMkLst>
            <pc:docMk/>
            <pc:sldMk cId="287403644" sldId="261"/>
            <ac:cxnSpMk id="28" creationId="{D3900D44-C393-4A0F-65FE-5C3D8FFCF099}"/>
          </ac:cxnSpMkLst>
        </pc:cxnChg>
        <pc:cxnChg chg="add mod">
          <ac:chgData name="Ayesha Arab" userId="f86329754820de14" providerId="LiveId" clId="{CDE0A6F2-6414-413A-9FA9-8620328C3ED1}" dt="2022-08-11T19:12:24.624" v="1291" actId="1076"/>
          <ac:cxnSpMkLst>
            <pc:docMk/>
            <pc:sldMk cId="287403644" sldId="261"/>
            <ac:cxnSpMk id="30" creationId="{F09CD309-0D1D-5BB0-BFDE-0D484467DAE6}"/>
          </ac:cxnSpMkLst>
        </pc:cxnChg>
        <pc:cxnChg chg="add mod">
          <ac:chgData name="Ayesha Arab" userId="f86329754820de14" providerId="LiveId" clId="{CDE0A6F2-6414-413A-9FA9-8620328C3ED1}" dt="2022-08-11T19:20:29.317" v="1408" actId="14100"/>
          <ac:cxnSpMkLst>
            <pc:docMk/>
            <pc:sldMk cId="287403644" sldId="261"/>
            <ac:cxnSpMk id="31" creationId="{960820C8-B569-8AA0-0603-82D8B2FE631B}"/>
          </ac:cxnSpMkLst>
        </pc:cxnChg>
        <pc:cxnChg chg="add mod">
          <ac:chgData name="Ayesha Arab" userId="f86329754820de14" providerId="LiveId" clId="{CDE0A6F2-6414-413A-9FA9-8620328C3ED1}" dt="2022-08-11T19:13:11.937" v="1297" actId="1076"/>
          <ac:cxnSpMkLst>
            <pc:docMk/>
            <pc:sldMk cId="287403644" sldId="261"/>
            <ac:cxnSpMk id="32" creationId="{161BC3CC-A1D5-043F-887D-DDFD2EEFED43}"/>
          </ac:cxnSpMkLst>
        </pc:cxnChg>
        <pc:cxnChg chg="add mod">
          <ac:chgData name="Ayesha Arab" userId="f86329754820de14" providerId="LiveId" clId="{CDE0A6F2-6414-413A-9FA9-8620328C3ED1}" dt="2022-08-11T19:14:31.481" v="1299" actId="1076"/>
          <ac:cxnSpMkLst>
            <pc:docMk/>
            <pc:sldMk cId="287403644" sldId="261"/>
            <ac:cxnSpMk id="33" creationId="{2E88E1C7-D9AF-9BB0-99DF-743155D7127E}"/>
          </ac:cxnSpMkLst>
        </pc:cxnChg>
        <pc:cxnChg chg="add mod">
          <ac:chgData name="Ayesha Arab" userId="f86329754820de14" providerId="LiveId" clId="{CDE0A6F2-6414-413A-9FA9-8620328C3ED1}" dt="2022-08-11T19:14:37.609" v="1301" actId="1076"/>
          <ac:cxnSpMkLst>
            <pc:docMk/>
            <pc:sldMk cId="287403644" sldId="261"/>
            <ac:cxnSpMk id="34" creationId="{BDFD37E2-5210-1B3D-A3BD-32901A806B0A}"/>
          </ac:cxnSpMkLst>
        </pc:cxnChg>
        <pc:cxnChg chg="add mod">
          <ac:chgData name="Ayesha Arab" userId="f86329754820de14" providerId="LiveId" clId="{CDE0A6F2-6414-413A-9FA9-8620328C3ED1}" dt="2022-08-11T19:14:44.025" v="1303" actId="1076"/>
          <ac:cxnSpMkLst>
            <pc:docMk/>
            <pc:sldMk cId="287403644" sldId="261"/>
            <ac:cxnSpMk id="35" creationId="{9CF31448-8F3C-7ACC-F21A-8CE6C8F9E741}"/>
          </ac:cxnSpMkLst>
        </pc:cxnChg>
        <pc:cxnChg chg="add del mod">
          <ac:chgData name="Ayesha Arab" userId="f86329754820de14" providerId="LiveId" clId="{CDE0A6F2-6414-413A-9FA9-8620328C3ED1}" dt="2022-08-11T19:15:43.986" v="1306"/>
          <ac:cxnSpMkLst>
            <pc:docMk/>
            <pc:sldMk cId="287403644" sldId="261"/>
            <ac:cxnSpMk id="37" creationId="{95B162B0-BF33-B97A-18A9-28B4740AED7C}"/>
          </ac:cxnSpMkLst>
        </pc:cxnChg>
        <pc:cxnChg chg="add mod">
          <ac:chgData name="Ayesha Arab" userId="f86329754820de14" providerId="LiveId" clId="{CDE0A6F2-6414-413A-9FA9-8620328C3ED1}" dt="2022-08-11T19:21:44.096" v="1429" actId="14100"/>
          <ac:cxnSpMkLst>
            <pc:docMk/>
            <pc:sldMk cId="287403644" sldId="261"/>
            <ac:cxnSpMk id="45" creationId="{83A628DF-EAE2-9847-4338-1A9F2A2754E4}"/>
          </ac:cxnSpMkLst>
        </pc:cxnChg>
        <pc:cxnChg chg="add mod">
          <ac:chgData name="Ayesha Arab" userId="f86329754820de14" providerId="LiveId" clId="{CDE0A6F2-6414-413A-9FA9-8620328C3ED1}" dt="2022-08-11T19:21:07.024" v="1417" actId="14100"/>
          <ac:cxnSpMkLst>
            <pc:docMk/>
            <pc:sldMk cId="287403644" sldId="261"/>
            <ac:cxnSpMk id="49" creationId="{1ABA834F-F8E6-1553-19A3-B0A560A0A934}"/>
          </ac:cxnSpMkLst>
        </pc:cxnChg>
        <pc:cxnChg chg="add mod">
          <ac:chgData name="Ayesha Arab" userId="f86329754820de14" providerId="LiveId" clId="{CDE0A6F2-6414-413A-9FA9-8620328C3ED1}" dt="2022-08-11T19:21:29.297" v="1424" actId="1076"/>
          <ac:cxnSpMkLst>
            <pc:docMk/>
            <pc:sldMk cId="287403644" sldId="261"/>
            <ac:cxnSpMk id="51" creationId="{6DF4BC4C-EA53-581E-F3D7-494467CAE70B}"/>
          </ac:cxnSpMkLst>
        </pc:cxnChg>
        <pc:cxnChg chg="add mod">
          <ac:chgData name="Ayesha Arab" userId="f86329754820de14" providerId="LiveId" clId="{CDE0A6F2-6414-413A-9FA9-8620328C3ED1}" dt="2022-08-11T19:21:33.552" v="1426" actId="1076"/>
          <ac:cxnSpMkLst>
            <pc:docMk/>
            <pc:sldMk cId="287403644" sldId="261"/>
            <ac:cxnSpMk id="52" creationId="{C5DADE95-DFBA-F393-8F9E-FC1A6835F370}"/>
          </ac:cxnSpMkLst>
        </pc:cxnChg>
        <pc:cxnChg chg="add mod">
          <ac:chgData name="Ayesha Arab" userId="f86329754820de14" providerId="LiveId" clId="{CDE0A6F2-6414-413A-9FA9-8620328C3ED1}" dt="2022-08-11T19:21:39.632" v="1428" actId="1076"/>
          <ac:cxnSpMkLst>
            <pc:docMk/>
            <pc:sldMk cId="287403644" sldId="261"/>
            <ac:cxnSpMk id="53" creationId="{148ADE6D-E7EE-F639-F835-AA5538829DEA}"/>
          </ac:cxnSpMkLst>
        </pc:cxnChg>
      </pc:sldChg>
      <pc:sldChg chg="addSp delSp modSp new mod">
        <pc:chgData name="Ayesha Arab" userId="f86329754820de14" providerId="LiveId" clId="{CDE0A6F2-6414-413A-9FA9-8620328C3ED1}" dt="2022-08-12T03:00:31.589" v="2791" actId="1076"/>
        <pc:sldMkLst>
          <pc:docMk/>
          <pc:sldMk cId="2641826624" sldId="262"/>
        </pc:sldMkLst>
        <pc:spChg chg="add mod">
          <ac:chgData name="Ayesha Arab" userId="f86329754820de14" providerId="LiveId" clId="{CDE0A6F2-6414-413A-9FA9-8620328C3ED1}" dt="2022-08-11T20:16:49.832" v="2328" actId="14100"/>
          <ac:spMkLst>
            <pc:docMk/>
            <pc:sldMk cId="2641826624" sldId="262"/>
            <ac:spMk id="6" creationId="{C0F9C7B8-BA46-1DD6-A3EB-B614A4EB915A}"/>
          </ac:spMkLst>
        </pc:spChg>
        <pc:spChg chg="add mod">
          <ac:chgData name="Ayesha Arab" userId="f86329754820de14" providerId="LiveId" clId="{CDE0A6F2-6414-413A-9FA9-8620328C3ED1}" dt="2022-08-11T19:52:53.403" v="1932" actId="207"/>
          <ac:spMkLst>
            <pc:docMk/>
            <pc:sldMk cId="2641826624" sldId="262"/>
            <ac:spMk id="7" creationId="{D5CC7388-D7EA-3466-0DD3-DB406CF4E41E}"/>
          </ac:spMkLst>
        </pc:spChg>
        <pc:spChg chg="add mod">
          <ac:chgData name="Ayesha Arab" userId="f86329754820de14" providerId="LiveId" clId="{CDE0A6F2-6414-413A-9FA9-8620328C3ED1}" dt="2022-08-11T19:54:01.376" v="1981" actId="20577"/>
          <ac:spMkLst>
            <pc:docMk/>
            <pc:sldMk cId="2641826624" sldId="262"/>
            <ac:spMk id="17" creationId="{4543449D-2642-B256-1654-E2533E9F3C6F}"/>
          </ac:spMkLst>
        </pc:spChg>
        <pc:spChg chg="add mod">
          <ac:chgData name="Ayesha Arab" userId="f86329754820de14" providerId="LiveId" clId="{CDE0A6F2-6414-413A-9FA9-8620328C3ED1}" dt="2022-08-11T19:54:46.509" v="1989" actId="692"/>
          <ac:spMkLst>
            <pc:docMk/>
            <pc:sldMk cId="2641826624" sldId="262"/>
            <ac:spMk id="20" creationId="{06D8C123-D43C-2444-A258-4B0EDA70B0AF}"/>
          </ac:spMkLst>
        </pc:spChg>
        <pc:spChg chg="add mod">
          <ac:chgData name="Ayesha Arab" userId="f86329754820de14" providerId="LiveId" clId="{CDE0A6F2-6414-413A-9FA9-8620328C3ED1}" dt="2022-08-11T19:57:02.102" v="2008" actId="1076"/>
          <ac:spMkLst>
            <pc:docMk/>
            <pc:sldMk cId="2641826624" sldId="262"/>
            <ac:spMk id="22" creationId="{C2EDC59F-0E80-3685-C60D-CE232FDF4B74}"/>
          </ac:spMkLst>
        </pc:spChg>
        <pc:spChg chg="add del mod">
          <ac:chgData name="Ayesha Arab" userId="f86329754820de14" providerId="LiveId" clId="{CDE0A6F2-6414-413A-9FA9-8620328C3ED1}" dt="2022-08-11T20:19:33.543" v="2357" actId="20577"/>
          <ac:spMkLst>
            <pc:docMk/>
            <pc:sldMk cId="2641826624" sldId="262"/>
            <ac:spMk id="23" creationId="{3574BFEA-EB0E-0026-BA77-FFAEB595527E}"/>
          </ac:spMkLst>
        </pc:spChg>
        <pc:spChg chg="add del">
          <ac:chgData name="Ayesha Arab" userId="f86329754820de14" providerId="LiveId" clId="{CDE0A6F2-6414-413A-9FA9-8620328C3ED1}" dt="2022-08-11T20:07:13.040" v="2190" actId="11529"/>
          <ac:spMkLst>
            <pc:docMk/>
            <pc:sldMk cId="2641826624" sldId="262"/>
            <ac:spMk id="37" creationId="{BD0D577B-72B9-75E5-BF29-307D3C4BBD28}"/>
          </ac:spMkLst>
        </pc:spChg>
        <pc:spChg chg="add del">
          <ac:chgData name="Ayesha Arab" userId="f86329754820de14" providerId="LiveId" clId="{CDE0A6F2-6414-413A-9FA9-8620328C3ED1}" dt="2022-08-11T20:10:47.544" v="2235" actId="11529"/>
          <ac:spMkLst>
            <pc:docMk/>
            <pc:sldMk cId="2641826624" sldId="262"/>
            <ac:spMk id="39" creationId="{8F69C2F9-ABDE-34AB-0617-F421618082CA}"/>
          </ac:spMkLst>
        </pc:spChg>
        <pc:spChg chg="add del">
          <ac:chgData name="Ayesha Arab" userId="f86329754820de14" providerId="LiveId" clId="{CDE0A6F2-6414-413A-9FA9-8620328C3ED1}" dt="2022-08-11T20:15:10.654" v="2300" actId="22"/>
          <ac:spMkLst>
            <pc:docMk/>
            <pc:sldMk cId="2641826624" sldId="262"/>
            <ac:spMk id="44" creationId="{DD8F7E1E-26FB-8C51-5561-B03BDC03D76F}"/>
          </ac:spMkLst>
        </pc:spChg>
        <pc:picChg chg="add del mod">
          <ac:chgData name="Ayesha Arab" userId="f86329754820de14" providerId="LiveId" clId="{CDE0A6F2-6414-413A-9FA9-8620328C3ED1}" dt="2022-08-11T19:38:36.006" v="1439" actId="21"/>
          <ac:picMkLst>
            <pc:docMk/>
            <pc:sldMk cId="2641826624" sldId="262"/>
            <ac:picMk id="3" creationId="{CB02B303-D741-DBB5-EBF0-6777C51C2E10}"/>
          </ac:picMkLst>
        </pc:picChg>
        <pc:picChg chg="add mod">
          <ac:chgData name="Ayesha Arab" userId="f86329754820de14" providerId="LiveId" clId="{CDE0A6F2-6414-413A-9FA9-8620328C3ED1}" dt="2022-08-12T03:00:31.589" v="2791" actId="1076"/>
          <ac:picMkLst>
            <pc:docMk/>
            <pc:sldMk cId="2641826624" sldId="262"/>
            <ac:picMk id="5" creationId="{FB84DB60-C94D-0841-F8EF-C15934E33B71}"/>
          </ac:picMkLst>
        </pc:picChg>
        <pc:cxnChg chg="add del mod">
          <ac:chgData name="Ayesha Arab" userId="f86329754820de14" providerId="LiveId" clId="{CDE0A6F2-6414-413A-9FA9-8620328C3ED1}" dt="2022-08-11T19:51:51.850" v="1917" actId="21"/>
          <ac:cxnSpMkLst>
            <pc:docMk/>
            <pc:sldMk cId="2641826624" sldId="262"/>
            <ac:cxnSpMk id="9" creationId="{80D5E475-7275-8345-7797-67BF36EBD8FD}"/>
          </ac:cxnSpMkLst>
        </pc:cxnChg>
        <pc:cxnChg chg="add del">
          <ac:chgData name="Ayesha Arab" userId="f86329754820de14" providerId="LiveId" clId="{CDE0A6F2-6414-413A-9FA9-8620328C3ED1}" dt="2022-08-11T19:52:07.669" v="1924" actId="21"/>
          <ac:cxnSpMkLst>
            <pc:docMk/>
            <pc:sldMk cId="2641826624" sldId="262"/>
            <ac:cxnSpMk id="12" creationId="{F0DCB5DD-AF60-9637-32EB-BF20FCFF3DF0}"/>
          </ac:cxnSpMkLst>
        </pc:cxnChg>
        <pc:cxnChg chg="add mod">
          <ac:chgData name="Ayesha Arab" userId="f86329754820de14" providerId="LiveId" clId="{CDE0A6F2-6414-413A-9FA9-8620328C3ED1}" dt="2022-08-11T19:52:15.847" v="1927" actId="14100"/>
          <ac:cxnSpMkLst>
            <pc:docMk/>
            <pc:sldMk cId="2641826624" sldId="262"/>
            <ac:cxnSpMk id="14" creationId="{595B811A-1BD8-E220-71C4-0C3213BC2ABC}"/>
          </ac:cxnSpMkLst>
        </pc:cxnChg>
        <pc:cxnChg chg="add mod">
          <ac:chgData name="Ayesha Arab" userId="f86329754820de14" providerId="LiveId" clId="{CDE0A6F2-6414-413A-9FA9-8620328C3ED1}" dt="2022-08-12T02:59:43.982" v="2784" actId="14100"/>
          <ac:cxnSpMkLst>
            <pc:docMk/>
            <pc:sldMk cId="2641826624" sldId="262"/>
            <ac:cxnSpMk id="19" creationId="{2E1EB357-0A2B-5FEC-2A79-8BE7E3717420}"/>
          </ac:cxnSpMkLst>
        </pc:cxnChg>
        <pc:cxnChg chg="add mod">
          <ac:chgData name="Ayesha Arab" userId="f86329754820de14" providerId="LiveId" clId="{CDE0A6F2-6414-413A-9FA9-8620328C3ED1}" dt="2022-08-11T20:13:46.292" v="2269" actId="1076"/>
          <ac:cxnSpMkLst>
            <pc:docMk/>
            <pc:sldMk cId="2641826624" sldId="262"/>
            <ac:cxnSpMk id="25" creationId="{57959898-6ED8-D6DF-A314-8E27C8992431}"/>
          </ac:cxnSpMkLst>
        </pc:cxnChg>
        <pc:cxnChg chg="add mod">
          <ac:chgData name="Ayesha Arab" userId="f86329754820de14" providerId="LiveId" clId="{CDE0A6F2-6414-413A-9FA9-8620328C3ED1}" dt="2022-08-11T20:13:47.557" v="2270" actId="1076"/>
          <ac:cxnSpMkLst>
            <pc:docMk/>
            <pc:sldMk cId="2641826624" sldId="262"/>
            <ac:cxnSpMk id="26" creationId="{273070A4-B0E9-D7AB-413C-A74D94AE7887}"/>
          </ac:cxnSpMkLst>
        </pc:cxnChg>
        <pc:cxnChg chg="add mod">
          <ac:chgData name="Ayesha Arab" userId="f86329754820de14" providerId="LiveId" clId="{CDE0A6F2-6414-413A-9FA9-8620328C3ED1}" dt="2022-08-11T20:13:50.861" v="2272" actId="1076"/>
          <ac:cxnSpMkLst>
            <pc:docMk/>
            <pc:sldMk cId="2641826624" sldId="262"/>
            <ac:cxnSpMk id="27" creationId="{7A0A61C9-157E-602B-F5F5-E278E434BF39}"/>
          </ac:cxnSpMkLst>
        </pc:cxnChg>
        <pc:cxnChg chg="add mod">
          <ac:chgData name="Ayesha Arab" userId="f86329754820de14" providerId="LiveId" clId="{CDE0A6F2-6414-413A-9FA9-8620328C3ED1}" dt="2022-08-11T20:13:49.581" v="2271" actId="1076"/>
          <ac:cxnSpMkLst>
            <pc:docMk/>
            <pc:sldMk cId="2641826624" sldId="262"/>
            <ac:cxnSpMk id="28" creationId="{B31A2068-FE86-46C1-11F2-76A49DA4D61C}"/>
          </ac:cxnSpMkLst>
        </pc:cxnChg>
        <pc:cxnChg chg="add mod">
          <ac:chgData name="Ayesha Arab" userId="f86329754820de14" providerId="LiveId" clId="{CDE0A6F2-6414-413A-9FA9-8620328C3ED1}" dt="2022-08-11T20:14:06.101" v="2278" actId="1036"/>
          <ac:cxnSpMkLst>
            <pc:docMk/>
            <pc:sldMk cId="2641826624" sldId="262"/>
            <ac:cxnSpMk id="29" creationId="{5752BAA0-0373-8D13-BA7A-8C67F7F8F8D5}"/>
          </ac:cxnSpMkLst>
        </pc:cxnChg>
        <pc:cxnChg chg="add mod">
          <ac:chgData name="Ayesha Arab" userId="f86329754820de14" providerId="LiveId" clId="{CDE0A6F2-6414-413A-9FA9-8620328C3ED1}" dt="2022-08-11T20:13:55.932" v="2275" actId="1076"/>
          <ac:cxnSpMkLst>
            <pc:docMk/>
            <pc:sldMk cId="2641826624" sldId="262"/>
            <ac:cxnSpMk id="30" creationId="{37A053E6-185F-076C-3517-8B4358CD3A27}"/>
          </ac:cxnSpMkLst>
        </pc:cxnChg>
        <pc:cxnChg chg="add mod">
          <ac:chgData name="Ayesha Arab" userId="f86329754820de14" providerId="LiveId" clId="{CDE0A6F2-6414-413A-9FA9-8620328C3ED1}" dt="2022-08-11T20:13:54.212" v="2274" actId="1076"/>
          <ac:cxnSpMkLst>
            <pc:docMk/>
            <pc:sldMk cId="2641826624" sldId="262"/>
            <ac:cxnSpMk id="31" creationId="{9C05928B-0A09-B355-7A5E-FB31A3ACDF4F}"/>
          </ac:cxnSpMkLst>
        </pc:cxnChg>
        <pc:cxnChg chg="add del mod">
          <ac:chgData name="Ayesha Arab" userId="f86329754820de14" providerId="LiveId" clId="{CDE0A6F2-6414-413A-9FA9-8620328C3ED1}" dt="2022-08-11T20:05:24.443" v="2165" actId="478"/>
          <ac:cxnSpMkLst>
            <pc:docMk/>
            <pc:sldMk cId="2641826624" sldId="262"/>
            <ac:cxnSpMk id="32" creationId="{44593E76-1E87-1739-F718-27B61AE2102B}"/>
          </ac:cxnSpMkLst>
        </pc:cxnChg>
        <pc:cxnChg chg="add del mod">
          <ac:chgData name="Ayesha Arab" userId="f86329754820de14" providerId="LiveId" clId="{CDE0A6F2-6414-413A-9FA9-8620328C3ED1}" dt="2022-08-11T20:10:02.586" v="2233" actId="478"/>
          <ac:cxnSpMkLst>
            <pc:docMk/>
            <pc:sldMk cId="2641826624" sldId="262"/>
            <ac:cxnSpMk id="33" creationId="{0B285DCC-2396-865F-2822-EFE0ACC6C9BA}"/>
          </ac:cxnSpMkLst>
        </pc:cxnChg>
        <pc:cxnChg chg="add del mod">
          <ac:chgData name="Ayesha Arab" userId="f86329754820de14" providerId="LiveId" clId="{CDE0A6F2-6414-413A-9FA9-8620328C3ED1}" dt="2022-08-11T20:04:16.896" v="2151"/>
          <ac:cxnSpMkLst>
            <pc:docMk/>
            <pc:sldMk cId="2641826624" sldId="262"/>
            <ac:cxnSpMk id="34" creationId="{2C62FD99-673D-8831-8915-EEE7945A6852}"/>
          </ac:cxnSpMkLst>
        </pc:cxnChg>
        <pc:cxnChg chg="add mod">
          <ac:chgData name="Ayesha Arab" userId="f86329754820de14" providerId="LiveId" clId="{CDE0A6F2-6414-413A-9FA9-8620328C3ED1}" dt="2022-08-11T20:16:01.432" v="2316" actId="1076"/>
          <ac:cxnSpMkLst>
            <pc:docMk/>
            <pc:sldMk cId="2641826624" sldId="262"/>
            <ac:cxnSpMk id="35" creationId="{BB0597A2-C427-FDBF-BCAD-089AA156A3F0}"/>
          </ac:cxnSpMkLst>
        </pc:cxnChg>
        <pc:cxnChg chg="add mod">
          <ac:chgData name="Ayesha Arab" userId="f86329754820de14" providerId="LiveId" clId="{CDE0A6F2-6414-413A-9FA9-8620328C3ED1}" dt="2022-08-11T20:19:46.228" v="2358" actId="1076"/>
          <ac:cxnSpMkLst>
            <pc:docMk/>
            <pc:sldMk cId="2641826624" sldId="262"/>
            <ac:cxnSpMk id="40" creationId="{B575677F-40BE-1B44-DE11-8D98B8871CB6}"/>
          </ac:cxnSpMkLst>
        </pc:cxnChg>
      </pc:sldChg>
      <pc:sldChg chg="addSp modSp new del mod">
        <pc:chgData name="Ayesha Arab" userId="f86329754820de14" providerId="LiveId" clId="{CDE0A6F2-6414-413A-9FA9-8620328C3ED1}" dt="2022-08-11T19:33:49.708" v="1436" actId="2696"/>
        <pc:sldMkLst>
          <pc:docMk/>
          <pc:sldMk cId="3418597679" sldId="262"/>
        </pc:sldMkLst>
        <pc:picChg chg="add mod">
          <ac:chgData name="Ayesha Arab" userId="f86329754820de14" providerId="LiveId" clId="{CDE0A6F2-6414-413A-9FA9-8620328C3ED1}" dt="2022-08-11T19:33:34.627" v="1435" actId="14100"/>
          <ac:picMkLst>
            <pc:docMk/>
            <pc:sldMk cId="3418597679" sldId="262"/>
            <ac:picMk id="3" creationId="{8CD5A9ED-993A-A3F5-BDCA-34F9389C7CC0}"/>
          </ac:picMkLst>
        </pc:picChg>
      </pc:sldChg>
      <pc:sldChg chg="addSp delSp modSp new mod">
        <pc:chgData name="Ayesha Arab" userId="f86329754820de14" providerId="LiveId" clId="{CDE0A6F2-6414-413A-9FA9-8620328C3ED1}" dt="2022-08-12T03:00:09.985" v="2786" actId="1076"/>
        <pc:sldMkLst>
          <pc:docMk/>
          <pc:sldMk cId="84336280" sldId="263"/>
        </pc:sldMkLst>
        <pc:spChg chg="add del">
          <ac:chgData name="Ayesha Arab" userId="f86329754820de14" providerId="LiveId" clId="{CDE0A6F2-6414-413A-9FA9-8620328C3ED1}" dt="2022-08-11T20:28:31.048" v="2364" actId="478"/>
          <ac:spMkLst>
            <pc:docMk/>
            <pc:sldMk cId="84336280" sldId="263"/>
            <ac:spMk id="4" creationId="{F791BA20-8AD6-0F73-FDF9-2FE464E2C742}"/>
          </ac:spMkLst>
        </pc:spChg>
        <pc:spChg chg="add del">
          <ac:chgData name="Ayesha Arab" userId="f86329754820de14" providerId="LiveId" clId="{CDE0A6F2-6414-413A-9FA9-8620328C3ED1}" dt="2022-08-11T20:29:28.324" v="2366" actId="478"/>
          <ac:spMkLst>
            <pc:docMk/>
            <pc:sldMk cId="84336280" sldId="263"/>
            <ac:spMk id="5" creationId="{4759801C-58C6-3938-F919-49F78108438D}"/>
          </ac:spMkLst>
        </pc:spChg>
        <pc:spChg chg="add mod">
          <ac:chgData name="Ayesha Arab" userId="f86329754820de14" providerId="LiveId" clId="{CDE0A6F2-6414-413A-9FA9-8620328C3ED1}" dt="2022-08-11T20:29:58.636" v="2388" actId="20577"/>
          <ac:spMkLst>
            <pc:docMk/>
            <pc:sldMk cId="84336280" sldId="263"/>
            <ac:spMk id="9" creationId="{53038EE2-AD5D-869D-C290-448A5D4853C1}"/>
          </ac:spMkLst>
        </pc:spChg>
        <pc:picChg chg="add mod">
          <ac:chgData name="Ayesha Arab" userId="f86329754820de14" providerId="LiveId" clId="{CDE0A6F2-6414-413A-9FA9-8620328C3ED1}" dt="2022-08-12T03:00:09.985" v="2786" actId="1076"/>
          <ac:picMkLst>
            <pc:docMk/>
            <pc:sldMk cId="84336280" sldId="263"/>
            <ac:picMk id="3" creationId="{D0AF7562-6080-349C-D061-0373D6530BBF}"/>
          </ac:picMkLst>
        </pc:picChg>
        <pc:cxnChg chg="add mod">
          <ac:chgData name="Ayesha Arab" userId="f86329754820de14" providerId="LiveId" clId="{CDE0A6F2-6414-413A-9FA9-8620328C3ED1}" dt="2022-08-11T20:29:45.068" v="2374" actId="1076"/>
          <ac:cxnSpMkLst>
            <pc:docMk/>
            <pc:sldMk cId="84336280" sldId="263"/>
            <ac:cxnSpMk id="7" creationId="{8152C86A-5838-CAF2-BF9D-275A772952B0}"/>
          </ac:cxnSpMkLst>
        </pc:cxnChg>
      </pc:sldChg>
      <pc:sldChg chg="addSp modSp new mod">
        <pc:chgData name="Ayesha Arab" userId="f86329754820de14" providerId="LiveId" clId="{CDE0A6F2-6414-413A-9FA9-8620328C3ED1}" dt="2022-08-11T20:34:07.463" v="2411" actId="1076"/>
        <pc:sldMkLst>
          <pc:docMk/>
          <pc:sldMk cId="3972675252" sldId="264"/>
        </pc:sldMkLst>
        <pc:picChg chg="add mod">
          <ac:chgData name="Ayesha Arab" userId="f86329754820de14" providerId="LiveId" clId="{CDE0A6F2-6414-413A-9FA9-8620328C3ED1}" dt="2022-08-11T20:34:07.463" v="2411" actId="1076"/>
          <ac:picMkLst>
            <pc:docMk/>
            <pc:sldMk cId="3972675252" sldId="264"/>
            <ac:picMk id="3" creationId="{1AD21E39-BDF1-B9CB-295C-EBE1D647E825}"/>
          </ac:picMkLst>
        </pc:picChg>
      </pc:sldChg>
      <pc:sldChg chg="addSp modSp new">
        <pc:chgData name="Ayesha Arab" userId="f86329754820de14" providerId="LiveId" clId="{CDE0A6F2-6414-413A-9FA9-8620328C3ED1}" dt="2022-08-11T20:42:31.013" v="2413" actId="931"/>
        <pc:sldMkLst>
          <pc:docMk/>
          <pc:sldMk cId="3462287681" sldId="265"/>
        </pc:sldMkLst>
        <pc:picChg chg="add mod">
          <ac:chgData name="Ayesha Arab" userId="f86329754820de14" providerId="LiveId" clId="{CDE0A6F2-6414-413A-9FA9-8620328C3ED1}" dt="2022-08-11T20:42:31.013" v="2413" actId="931"/>
          <ac:picMkLst>
            <pc:docMk/>
            <pc:sldMk cId="3462287681" sldId="265"/>
            <ac:picMk id="3" creationId="{6FB60CE8-C848-E90B-7E97-62CD9540F2C2}"/>
          </ac:picMkLst>
        </pc:picChg>
      </pc:sldChg>
      <pc:sldChg chg="addSp delSp modSp new mod">
        <pc:chgData name="Ayesha Arab" userId="f86329754820de14" providerId="LiveId" clId="{CDE0A6F2-6414-413A-9FA9-8620328C3ED1}" dt="2022-08-12T02:59:14.485" v="2782" actId="1076"/>
        <pc:sldMkLst>
          <pc:docMk/>
          <pc:sldMk cId="1262427865" sldId="266"/>
        </pc:sldMkLst>
        <pc:picChg chg="add del mod">
          <ac:chgData name="Ayesha Arab" userId="f86329754820de14" providerId="LiveId" clId="{CDE0A6F2-6414-413A-9FA9-8620328C3ED1}" dt="2022-08-11T20:51:38.570" v="2426" actId="21"/>
          <ac:picMkLst>
            <pc:docMk/>
            <pc:sldMk cId="1262427865" sldId="266"/>
            <ac:picMk id="3" creationId="{E0F45DA0-04E7-4568-8594-D3BA521C9343}"/>
          </ac:picMkLst>
        </pc:picChg>
        <pc:picChg chg="add del mod">
          <ac:chgData name="Ayesha Arab" userId="f86329754820de14" providerId="LiveId" clId="{CDE0A6F2-6414-413A-9FA9-8620328C3ED1}" dt="2022-08-11T20:54:25.919" v="2428" actId="21"/>
          <ac:picMkLst>
            <pc:docMk/>
            <pc:sldMk cId="1262427865" sldId="266"/>
            <ac:picMk id="5" creationId="{319C17C9-58C5-BBDE-614C-F961349572FE}"/>
          </ac:picMkLst>
        </pc:picChg>
        <pc:picChg chg="add mod">
          <ac:chgData name="Ayesha Arab" userId="f86329754820de14" providerId="LiveId" clId="{CDE0A6F2-6414-413A-9FA9-8620328C3ED1}" dt="2022-08-12T02:59:14.485" v="2782" actId="1076"/>
          <ac:picMkLst>
            <pc:docMk/>
            <pc:sldMk cId="1262427865" sldId="266"/>
            <ac:picMk id="7" creationId="{92FF2F37-C820-B07D-E624-33ED7239B20E}"/>
          </ac:picMkLst>
        </pc:picChg>
      </pc:sldChg>
      <pc:sldChg chg="addSp modSp new mod setBg modClrScheme chgLayout">
        <pc:chgData name="Ayesha Arab" userId="f86329754820de14" providerId="LiveId" clId="{CDE0A6F2-6414-413A-9FA9-8620328C3ED1}" dt="2022-08-11T20:58:48.601" v="2543" actId="207"/>
        <pc:sldMkLst>
          <pc:docMk/>
          <pc:sldMk cId="3890597942" sldId="267"/>
        </pc:sldMkLst>
        <pc:spChg chg="add mod">
          <ac:chgData name="Ayesha Arab" userId="f86329754820de14" providerId="LiveId" clId="{CDE0A6F2-6414-413A-9FA9-8620328C3ED1}" dt="2022-08-11T20:58:48.601" v="2543" actId="207"/>
          <ac:spMkLst>
            <pc:docMk/>
            <pc:sldMk cId="3890597942" sldId="267"/>
            <ac:spMk id="2" creationId="{1157A274-31FA-D948-0E3C-38DCA0E4977D}"/>
          </ac:spMkLst>
        </pc:spChg>
      </pc:sldChg>
      <pc:sldChg chg="addSp modSp new mod setBg modClrScheme chgLayout">
        <pc:chgData name="Ayesha Arab" userId="f86329754820de14" providerId="LiveId" clId="{CDE0A6F2-6414-413A-9FA9-8620328C3ED1}" dt="2022-08-11T21:24:08.962" v="2689" actId="20577"/>
        <pc:sldMkLst>
          <pc:docMk/>
          <pc:sldMk cId="486725447" sldId="268"/>
        </pc:sldMkLst>
        <pc:spChg chg="add mod">
          <ac:chgData name="Ayesha Arab" userId="f86329754820de14" providerId="LiveId" clId="{CDE0A6F2-6414-413A-9FA9-8620328C3ED1}" dt="2022-08-11T21:24:08.962" v="2689" actId="20577"/>
          <ac:spMkLst>
            <pc:docMk/>
            <pc:sldMk cId="486725447" sldId="268"/>
            <ac:spMk id="2" creationId="{B3DA3CEA-18B1-BC6A-2996-E650BB53C701}"/>
          </ac:spMkLst>
        </pc:spChg>
      </pc:sldChg>
      <pc:sldChg chg="addSp delSp modSp new mod">
        <pc:chgData name="Ayesha Arab" userId="f86329754820de14" providerId="LiveId" clId="{CDE0A6F2-6414-413A-9FA9-8620328C3ED1}" dt="2022-08-12T02:59:27.277" v="2783" actId="1076"/>
        <pc:sldMkLst>
          <pc:docMk/>
          <pc:sldMk cId="2943936337" sldId="269"/>
        </pc:sldMkLst>
        <pc:picChg chg="add del mod">
          <ac:chgData name="Ayesha Arab" userId="f86329754820de14" providerId="LiveId" clId="{CDE0A6F2-6414-413A-9FA9-8620328C3ED1}" dt="2022-08-11T20:59:50.530" v="2549" actId="21"/>
          <ac:picMkLst>
            <pc:docMk/>
            <pc:sldMk cId="2943936337" sldId="269"/>
            <ac:picMk id="3" creationId="{A4FCDFCE-6BC6-5708-C2DC-E6A497EEC933}"/>
          </ac:picMkLst>
        </pc:picChg>
        <pc:picChg chg="add del mod">
          <ac:chgData name="Ayesha Arab" userId="f86329754820de14" providerId="LiveId" clId="{CDE0A6F2-6414-413A-9FA9-8620328C3ED1}" dt="2022-08-11T21:01:03.216" v="2551" actId="21"/>
          <ac:picMkLst>
            <pc:docMk/>
            <pc:sldMk cId="2943936337" sldId="269"/>
            <ac:picMk id="5" creationId="{3314F392-4D9D-CCCB-703A-B194C3E394D6}"/>
          </ac:picMkLst>
        </pc:picChg>
        <pc:picChg chg="add del mod">
          <ac:chgData name="Ayesha Arab" userId="f86329754820de14" providerId="LiveId" clId="{CDE0A6F2-6414-413A-9FA9-8620328C3ED1}" dt="2022-08-11T21:03:27.168" v="2557" actId="21"/>
          <ac:picMkLst>
            <pc:docMk/>
            <pc:sldMk cId="2943936337" sldId="269"/>
            <ac:picMk id="7" creationId="{791E3823-FB3D-B591-E5AF-E8546FFA390B}"/>
          </ac:picMkLst>
        </pc:picChg>
        <pc:picChg chg="add mod">
          <ac:chgData name="Ayesha Arab" userId="f86329754820de14" providerId="LiveId" clId="{CDE0A6F2-6414-413A-9FA9-8620328C3ED1}" dt="2022-08-12T02:59:27.277" v="2783" actId="1076"/>
          <ac:picMkLst>
            <pc:docMk/>
            <pc:sldMk cId="2943936337" sldId="269"/>
            <ac:picMk id="9" creationId="{3DBBF328-F0FF-76D0-C541-D76ADA3589E8}"/>
          </ac:picMkLst>
        </pc:picChg>
      </pc:sldChg>
      <pc:sldChg chg="addSp modSp new">
        <pc:chgData name="Ayesha Arab" userId="f86329754820de14" providerId="LiveId" clId="{CDE0A6F2-6414-413A-9FA9-8620328C3ED1}" dt="2022-08-11T21:06:35.843" v="2576" actId="931"/>
        <pc:sldMkLst>
          <pc:docMk/>
          <pc:sldMk cId="3109923950" sldId="270"/>
        </pc:sldMkLst>
        <pc:picChg chg="add mod">
          <ac:chgData name="Ayesha Arab" userId="f86329754820de14" providerId="LiveId" clId="{CDE0A6F2-6414-413A-9FA9-8620328C3ED1}" dt="2022-08-11T21:06:35.843" v="2576" actId="931"/>
          <ac:picMkLst>
            <pc:docMk/>
            <pc:sldMk cId="3109923950" sldId="270"/>
            <ac:picMk id="3" creationId="{D30EFD8D-F154-2CF5-B15C-3E3B60CF3A31}"/>
          </ac:picMkLst>
        </pc:picChg>
      </pc:sldChg>
      <pc:sldChg chg="addSp delSp modSp new mod">
        <pc:chgData name="Ayesha Arab" userId="f86329754820de14" providerId="LiveId" clId="{CDE0A6F2-6414-413A-9FA9-8620328C3ED1}" dt="2022-08-12T03:03:36.395" v="2794" actId="14100"/>
        <pc:sldMkLst>
          <pc:docMk/>
          <pc:sldMk cId="4179652424" sldId="271"/>
        </pc:sldMkLst>
        <pc:picChg chg="add del mod">
          <ac:chgData name="Ayesha Arab" userId="f86329754820de14" providerId="LiveId" clId="{CDE0A6F2-6414-413A-9FA9-8620328C3ED1}" dt="2022-08-11T21:10:46.388" v="2588" actId="21"/>
          <ac:picMkLst>
            <pc:docMk/>
            <pc:sldMk cId="4179652424" sldId="271"/>
            <ac:picMk id="3" creationId="{D3C191D3-D472-7524-9B64-9948F7126733}"/>
          </ac:picMkLst>
        </pc:picChg>
        <pc:picChg chg="add mod">
          <ac:chgData name="Ayesha Arab" userId="f86329754820de14" providerId="LiveId" clId="{CDE0A6F2-6414-413A-9FA9-8620328C3ED1}" dt="2022-08-12T03:03:36.395" v="2794" actId="14100"/>
          <ac:picMkLst>
            <pc:docMk/>
            <pc:sldMk cId="4179652424" sldId="271"/>
            <ac:picMk id="5" creationId="{9E8D777B-FC2D-1331-B428-522BE6BC5E6C}"/>
          </ac:picMkLst>
        </pc:picChg>
      </pc:sldChg>
      <pc:sldChg chg="addSp modSp new mod setBg modClrScheme chgLayout">
        <pc:chgData name="Ayesha Arab" userId="f86329754820de14" providerId="LiveId" clId="{CDE0A6F2-6414-413A-9FA9-8620328C3ED1}" dt="2022-08-11T21:24:17.294" v="2691" actId="20577"/>
        <pc:sldMkLst>
          <pc:docMk/>
          <pc:sldMk cId="874962610" sldId="272"/>
        </pc:sldMkLst>
        <pc:spChg chg="add mod">
          <ac:chgData name="Ayesha Arab" userId="f86329754820de14" providerId="LiveId" clId="{CDE0A6F2-6414-413A-9FA9-8620328C3ED1}" dt="2022-08-11T21:24:17.294" v="2691" actId="20577"/>
          <ac:spMkLst>
            <pc:docMk/>
            <pc:sldMk cId="874962610" sldId="272"/>
            <ac:spMk id="2" creationId="{7696281A-F74E-A798-4CAB-A9F777AF39C1}"/>
          </ac:spMkLst>
        </pc:spChg>
      </pc:sldChg>
      <pc:sldChg chg="addSp modSp new mod setBg modClrScheme chgLayout">
        <pc:chgData name="Ayesha Arab" userId="f86329754820de14" providerId="LiveId" clId="{CDE0A6F2-6414-413A-9FA9-8620328C3ED1}" dt="2022-08-11T21:24:22.422" v="2693" actId="20577"/>
        <pc:sldMkLst>
          <pc:docMk/>
          <pc:sldMk cId="1011359221" sldId="273"/>
        </pc:sldMkLst>
        <pc:spChg chg="add mod">
          <ac:chgData name="Ayesha Arab" userId="f86329754820de14" providerId="LiveId" clId="{CDE0A6F2-6414-413A-9FA9-8620328C3ED1}" dt="2022-08-11T21:24:22.422" v="2693" actId="20577"/>
          <ac:spMkLst>
            <pc:docMk/>
            <pc:sldMk cId="1011359221" sldId="273"/>
            <ac:spMk id="2" creationId="{3462B29E-0385-BAF1-F418-A19C4AFFD23B}"/>
          </ac:spMkLst>
        </pc:spChg>
      </pc:sldChg>
      <pc:sldChg chg="addSp delSp modSp new mod modClrScheme chgLayout">
        <pc:chgData name="Ayesha Arab" userId="f86329754820de14" providerId="LiveId" clId="{CDE0A6F2-6414-413A-9FA9-8620328C3ED1}" dt="2022-08-11T21:15:11.955" v="2658" actId="931"/>
        <pc:sldMkLst>
          <pc:docMk/>
          <pc:sldMk cId="557687121" sldId="274"/>
        </pc:sldMkLst>
        <pc:spChg chg="del">
          <ac:chgData name="Ayesha Arab" userId="f86329754820de14" providerId="LiveId" clId="{CDE0A6F2-6414-413A-9FA9-8620328C3ED1}" dt="2022-08-11T21:14:28.852" v="2652" actId="700"/>
          <ac:spMkLst>
            <pc:docMk/>
            <pc:sldMk cId="557687121" sldId="274"/>
            <ac:spMk id="2" creationId="{F2FC7113-1E56-A3E8-DA0C-2F1660312E87}"/>
          </ac:spMkLst>
        </pc:spChg>
        <pc:picChg chg="add del mod">
          <ac:chgData name="Ayesha Arab" userId="f86329754820de14" providerId="LiveId" clId="{CDE0A6F2-6414-413A-9FA9-8620328C3ED1}" dt="2022-08-11T21:15:03.737" v="2657" actId="21"/>
          <ac:picMkLst>
            <pc:docMk/>
            <pc:sldMk cId="557687121" sldId="274"/>
            <ac:picMk id="4" creationId="{5035E9C0-AE00-4749-A9AD-C5A6BB580475}"/>
          </ac:picMkLst>
        </pc:picChg>
        <pc:picChg chg="add mod">
          <ac:chgData name="Ayesha Arab" userId="f86329754820de14" providerId="LiveId" clId="{CDE0A6F2-6414-413A-9FA9-8620328C3ED1}" dt="2022-08-11T21:15:11.955" v="2658" actId="931"/>
          <ac:picMkLst>
            <pc:docMk/>
            <pc:sldMk cId="557687121" sldId="274"/>
            <ac:picMk id="6" creationId="{27555A26-CACC-74D7-D63B-2181A5EFE1EF}"/>
          </ac:picMkLst>
        </pc:picChg>
      </pc:sldChg>
      <pc:sldChg chg="addSp modSp new mod setBg modClrScheme chgLayout">
        <pc:chgData name="Ayesha Arab" userId="f86329754820de14" providerId="LiveId" clId="{CDE0A6F2-6414-413A-9FA9-8620328C3ED1}" dt="2022-08-11T21:24:27.410" v="2695" actId="20577"/>
        <pc:sldMkLst>
          <pc:docMk/>
          <pc:sldMk cId="616530142" sldId="275"/>
        </pc:sldMkLst>
        <pc:spChg chg="add mod">
          <ac:chgData name="Ayesha Arab" userId="f86329754820de14" providerId="LiveId" clId="{CDE0A6F2-6414-413A-9FA9-8620328C3ED1}" dt="2022-08-11T21:24:27.410" v="2695" actId="20577"/>
          <ac:spMkLst>
            <pc:docMk/>
            <pc:sldMk cId="616530142" sldId="275"/>
            <ac:spMk id="2" creationId="{FCBCD848-FCA8-64D3-B1E0-08C032D1356E}"/>
          </ac:spMkLst>
        </pc:spChg>
      </pc:sldChg>
      <pc:sldChg chg="addSp modSp new mod setBg modClrScheme chgLayout">
        <pc:chgData name="Ayesha Arab" userId="f86329754820de14" providerId="LiveId" clId="{CDE0A6F2-6414-413A-9FA9-8620328C3ED1}" dt="2022-08-11T21:26:17.035" v="2742" actId="207"/>
        <pc:sldMkLst>
          <pc:docMk/>
          <pc:sldMk cId="4120892610" sldId="276"/>
        </pc:sldMkLst>
        <pc:spChg chg="add mod">
          <ac:chgData name="Ayesha Arab" userId="f86329754820de14" providerId="LiveId" clId="{CDE0A6F2-6414-413A-9FA9-8620328C3ED1}" dt="2022-08-11T21:26:17.035" v="2742" actId="207"/>
          <ac:spMkLst>
            <pc:docMk/>
            <pc:sldMk cId="4120892610" sldId="276"/>
            <ac:spMk id="2" creationId="{E6E29534-0DA0-2F58-466F-56C941EC98EF}"/>
          </ac:spMkLst>
        </pc:spChg>
      </pc:sldChg>
      <pc:sldChg chg="addSp modSp new">
        <pc:chgData name="Ayesha Arab" userId="f86329754820de14" providerId="LiveId" clId="{CDE0A6F2-6414-413A-9FA9-8620328C3ED1}" dt="2022-08-11T21:26:37.266" v="2744" actId="931"/>
        <pc:sldMkLst>
          <pc:docMk/>
          <pc:sldMk cId="2531972945" sldId="277"/>
        </pc:sldMkLst>
        <pc:picChg chg="add mod">
          <ac:chgData name="Ayesha Arab" userId="f86329754820de14" providerId="LiveId" clId="{CDE0A6F2-6414-413A-9FA9-8620328C3ED1}" dt="2022-08-11T21:26:37.266" v="2744" actId="931"/>
          <ac:picMkLst>
            <pc:docMk/>
            <pc:sldMk cId="2531972945" sldId="277"/>
            <ac:picMk id="3" creationId="{442FA3A7-F01F-3AFA-2A73-199A177C33AF}"/>
          </ac:picMkLst>
        </pc:picChg>
      </pc:sldChg>
      <pc:sldChg chg="addSp modSp new">
        <pc:chgData name="Ayesha Arab" userId="f86329754820de14" providerId="LiveId" clId="{CDE0A6F2-6414-413A-9FA9-8620328C3ED1}" dt="2022-08-11T21:27:04.877" v="2746" actId="931"/>
        <pc:sldMkLst>
          <pc:docMk/>
          <pc:sldMk cId="1224445937" sldId="278"/>
        </pc:sldMkLst>
        <pc:picChg chg="add mod">
          <ac:chgData name="Ayesha Arab" userId="f86329754820de14" providerId="LiveId" clId="{CDE0A6F2-6414-413A-9FA9-8620328C3ED1}" dt="2022-08-11T21:27:04.877" v="2746" actId="931"/>
          <ac:picMkLst>
            <pc:docMk/>
            <pc:sldMk cId="1224445937" sldId="278"/>
            <ac:picMk id="3" creationId="{5E4342D0-3653-B977-488E-42FB1EDB4464}"/>
          </ac:picMkLst>
        </pc:picChg>
      </pc:sldChg>
      <pc:sldChg chg="addSp delSp modSp new mod modTransition modAnim">
        <pc:chgData name="Ayesha Arab" userId="f86329754820de14" providerId="LiveId" clId="{CDE0A6F2-6414-413A-9FA9-8620328C3ED1}" dt="2022-08-11T21:29:57.097" v="2772"/>
        <pc:sldMkLst>
          <pc:docMk/>
          <pc:sldMk cId="3154778030" sldId="279"/>
        </pc:sldMkLst>
        <pc:spChg chg="add del mod">
          <ac:chgData name="Ayesha Arab" userId="f86329754820de14" providerId="LiveId" clId="{CDE0A6F2-6414-413A-9FA9-8620328C3ED1}" dt="2022-08-11T21:28:45.208" v="2762" actId="12084"/>
          <ac:spMkLst>
            <pc:docMk/>
            <pc:sldMk cId="3154778030" sldId="279"/>
            <ac:spMk id="2" creationId="{EA033CE7-FE34-3C82-C547-5AD7AC1288C1}"/>
          </ac:spMkLst>
        </pc:spChg>
        <pc:graphicFrameChg chg="add mod">
          <ac:chgData name="Ayesha Arab" userId="f86329754820de14" providerId="LiveId" clId="{CDE0A6F2-6414-413A-9FA9-8620328C3ED1}" dt="2022-08-11T21:29:02.228" v="2766" actId="1076"/>
          <ac:graphicFrameMkLst>
            <pc:docMk/>
            <pc:sldMk cId="3154778030" sldId="279"/>
            <ac:graphicFrameMk id="3" creationId="{E9D366A3-A296-BD6B-993F-F72F8D2CA62A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451ABB-2CFC-4CB5-86D7-AD890BC1E4C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9A89D91-3CB6-4EFE-A7DC-C81C18850D64}">
      <dgm:prSet/>
      <dgm:spPr/>
      <dgm:t>
        <a:bodyPr/>
        <a:lstStyle/>
        <a:p>
          <a:r>
            <a:rPr lang="en-US" b="1" dirty="0"/>
            <a:t>THANK YOU</a:t>
          </a:r>
          <a:endParaRPr lang="en-US" dirty="0"/>
        </a:p>
      </dgm:t>
    </dgm:pt>
    <dgm:pt modelId="{DE79DF0B-D291-4A17-A154-48946A7AF84D}" type="parTrans" cxnId="{5418DB16-9B81-40D7-8E41-8805DCA432EA}">
      <dgm:prSet/>
      <dgm:spPr/>
      <dgm:t>
        <a:bodyPr/>
        <a:lstStyle/>
        <a:p>
          <a:endParaRPr lang="en-US"/>
        </a:p>
      </dgm:t>
    </dgm:pt>
    <dgm:pt modelId="{D2D22FF6-7315-44C4-8ED5-197BCACB0F17}" type="sibTrans" cxnId="{5418DB16-9B81-40D7-8E41-8805DCA432EA}">
      <dgm:prSet/>
      <dgm:spPr/>
      <dgm:t>
        <a:bodyPr/>
        <a:lstStyle/>
        <a:p>
          <a:endParaRPr lang="en-US"/>
        </a:p>
      </dgm:t>
    </dgm:pt>
    <dgm:pt modelId="{9A1B1385-3C87-44A6-AADF-1CB5F1C92D95}" type="pres">
      <dgm:prSet presAssocID="{0E451ABB-2CFC-4CB5-86D7-AD890BC1E4C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930C26C4-6688-471D-A56F-ED08762C5E24}" type="pres">
      <dgm:prSet presAssocID="{89A89D91-3CB6-4EFE-A7DC-C81C18850D64}" presName="circle1" presStyleLbl="node1" presStyleIdx="0" presStyleCnt="1"/>
      <dgm:spPr/>
    </dgm:pt>
    <dgm:pt modelId="{70F215D6-094A-4046-977C-156DC0FCE52E}" type="pres">
      <dgm:prSet presAssocID="{89A89D91-3CB6-4EFE-A7DC-C81C18850D64}" presName="space" presStyleCnt="0"/>
      <dgm:spPr/>
    </dgm:pt>
    <dgm:pt modelId="{522BD44C-DA84-4A90-B84F-74084A86120F}" type="pres">
      <dgm:prSet presAssocID="{89A89D91-3CB6-4EFE-A7DC-C81C18850D64}" presName="rect1" presStyleLbl="alignAcc1" presStyleIdx="0" presStyleCnt="1"/>
      <dgm:spPr/>
    </dgm:pt>
    <dgm:pt modelId="{EE9FE21C-51F2-446B-ABFA-9BA0FB0ABC1A}" type="pres">
      <dgm:prSet presAssocID="{89A89D91-3CB6-4EFE-A7DC-C81C18850D64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0D8EF704-3C95-434A-AA20-E50E18EEFD9B}" type="presOf" srcId="{0E451ABB-2CFC-4CB5-86D7-AD890BC1E4CF}" destId="{9A1B1385-3C87-44A6-AADF-1CB5F1C92D95}" srcOrd="0" destOrd="0" presId="urn:microsoft.com/office/officeart/2005/8/layout/target3"/>
    <dgm:cxn modelId="{4B4A7910-2F89-4654-B85B-E104BF3FDBB1}" type="presOf" srcId="{89A89D91-3CB6-4EFE-A7DC-C81C18850D64}" destId="{EE9FE21C-51F2-446B-ABFA-9BA0FB0ABC1A}" srcOrd="1" destOrd="0" presId="urn:microsoft.com/office/officeart/2005/8/layout/target3"/>
    <dgm:cxn modelId="{5418DB16-9B81-40D7-8E41-8805DCA432EA}" srcId="{0E451ABB-2CFC-4CB5-86D7-AD890BC1E4CF}" destId="{89A89D91-3CB6-4EFE-A7DC-C81C18850D64}" srcOrd="0" destOrd="0" parTransId="{DE79DF0B-D291-4A17-A154-48946A7AF84D}" sibTransId="{D2D22FF6-7315-44C4-8ED5-197BCACB0F17}"/>
    <dgm:cxn modelId="{B11B1B90-6D48-4675-B037-99937196A7AF}" type="presOf" srcId="{89A89D91-3CB6-4EFE-A7DC-C81C18850D64}" destId="{522BD44C-DA84-4A90-B84F-74084A86120F}" srcOrd="0" destOrd="0" presId="urn:microsoft.com/office/officeart/2005/8/layout/target3"/>
    <dgm:cxn modelId="{3A4333C7-1A36-46A8-ABCC-B38C7699D676}" type="presParOf" srcId="{9A1B1385-3C87-44A6-AADF-1CB5F1C92D95}" destId="{930C26C4-6688-471D-A56F-ED08762C5E24}" srcOrd="0" destOrd="0" presId="urn:microsoft.com/office/officeart/2005/8/layout/target3"/>
    <dgm:cxn modelId="{F58E24AF-D2EE-4193-83A5-CA0825CE3DE0}" type="presParOf" srcId="{9A1B1385-3C87-44A6-AADF-1CB5F1C92D95}" destId="{70F215D6-094A-4046-977C-156DC0FCE52E}" srcOrd="1" destOrd="0" presId="urn:microsoft.com/office/officeart/2005/8/layout/target3"/>
    <dgm:cxn modelId="{836B8832-1A7F-4BB8-94F2-15960A772265}" type="presParOf" srcId="{9A1B1385-3C87-44A6-AADF-1CB5F1C92D95}" destId="{522BD44C-DA84-4A90-B84F-74084A86120F}" srcOrd="2" destOrd="0" presId="urn:microsoft.com/office/officeart/2005/8/layout/target3"/>
    <dgm:cxn modelId="{550B3414-0261-4166-81F9-194DD7B94F6E}" type="presParOf" srcId="{9A1B1385-3C87-44A6-AADF-1CB5F1C92D95}" destId="{EE9FE21C-51F2-446B-ABFA-9BA0FB0ABC1A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C26C4-6688-471D-A56F-ED08762C5E24}">
      <dsp:nvSpPr>
        <dsp:cNvPr id="0" name=""/>
        <dsp:cNvSpPr/>
      </dsp:nvSpPr>
      <dsp:spPr>
        <a:xfrm>
          <a:off x="0" y="0"/>
          <a:ext cx="2042815" cy="204281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2BD44C-DA84-4A90-B84F-74084A86120F}">
      <dsp:nvSpPr>
        <dsp:cNvPr id="0" name=""/>
        <dsp:cNvSpPr/>
      </dsp:nvSpPr>
      <dsp:spPr>
        <a:xfrm>
          <a:off x="1021407" y="0"/>
          <a:ext cx="4715570" cy="204281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b="1" kern="1200" dirty="0"/>
            <a:t>THANK YOU</a:t>
          </a:r>
          <a:endParaRPr lang="en-US" sz="6000" kern="1200" dirty="0"/>
        </a:p>
      </dsp:txBody>
      <dsp:txXfrm>
        <a:off x="1021407" y="0"/>
        <a:ext cx="4715570" cy="2042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0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87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145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098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774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38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38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38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8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706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16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89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58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6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19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05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6620-E86C-4405-BB02-50B194CC2D8A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8996562-CE61-4BAD-9CB1-F1B85D29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9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44210A-1CB9-D48B-05F4-CACB960126E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8541" y="394446"/>
            <a:ext cx="9161930" cy="6051177"/>
          </a:xfrm>
        </p:spPr>
        <p:txBody>
          <a:bodyPr>
            <a:normAutofit/>
          </a:bodyPr>
          <a:lstStyle/>
          <a:p>
            <a:br>
              <a:rPr lang="en-US" sz="32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</a:br>
            <a:br>
              <a:rPr lang="en-US" sz="32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</a:br>
            <a:br>
              <a:rPr lang="en-US" sz="32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</a:b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  <a:t>Project Title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  <a:t>: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Open Source Contact 										Management System</a:t>
            </a:r>
            <a:b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  <a:t>Front End     :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TURBOC++ Compiler</a:t>
            </a:r>
            <a:b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</a:b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 Black" panose="020B0A04020102020204" pitchFamily="34" charset="0"/>
              </a:rPr>
              <a:t>Back End     :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Data File(File Handling) 		 													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</a:t>
            </a:r>
            <a:b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														     </a:t>
            </a: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														     PREPARED BY</a:t>
            </a: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														     -Ayesha Arab</a:t>
            </a: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														     -Archi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Saksena</a:t>
            </a: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															    -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Divyesh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Vadher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439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29534-0DA0-2F58-466F-56C941EC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233" y="3152775"/>
            <a:ext cx="10171641" cy="282892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2.DISPLAYING THE LIST CONTACTS</a:t>
            </a:r>
          </a:p>
        </p:txBody>
      </p:sp>
    </p:spTree>
    <p:extLst>
      <p:ext uri="{BB962C8B-B14F-4D97-AF65-F5344CB8AC3E}">
        <p14:creationId xmlns:p14="http://schemas.microsoft.com/office/powerpoint/2010/main" val="4120892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2FA3A7-F01F-3AFA-2A73-199A177C3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72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A3CEA-18B1-BC6A-2996-E650BB53C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959" y="3114675"/>
            <a:ext cx="8596668" cy="13208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3">
                    <a:lumMod val="75000"/>
                  </a:schemeClr>
                </a:solidFill>
              </a:rPr>
              <a:t>3.</a:t>
            </a:r>
            <a:r>
              <a:rPr lang="en-US" sz="4800" dirty="0">
                <a:solidFill>
                  <a:schemeClr val="accent3">
                    <a:lumMod val="75000"/>
                  </a:schemeClr>
                </a:solidFill>
              </a:rPr>
              <a:t>DELETING</a:t>
            </a:r>
            <a:r>
              <a:rPr lang="en-US" sz="5400" dirty="0">
                <a:solidFill>
                  <a:schemeClr val="accent3">
                    <a:lumMod val="75000"/>
                  </a:schemeClr>
                </a:solidFill>
              </a:rPr>
              <a:t> THE CONTACT</a:t>
            </a:r>
          </a:p>
        </p:txBody>
      </p:sp>
    </p:spTree>
    <p:extLst>
      <p:ext uri="{BB962C8B-B14F-4D97-AF65-F5344CB8AC3E}">
        <p14:creationId xmlns:p14="http://schemas.microsoft.com/office/powerpoint/2010/main" val="486725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FF2F37-C820-B07D-E624-33ED7239B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7335" y="0"/>
            <a:ext cx="156735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427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DBBF328-F0FF-76D0-C541-D76ADA358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6553" y="0"/>
            <a:ext cx="15754350" cy="706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36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0EFD8D-F154-2CF5-B15C-3E3B60CF3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23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6281A-F74E-A798-4CAB-A9F777AF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924175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75000"/>
                  </a:schemeClr>
                </a:solidFill>
              </a:rPr>
              <a:t>4.EDITING THE CONTACT</a:t>
            </a:r>
          </a:p>
        </p:txBody>
      </p:sp>
    </p:spTree>
    <p:extLst>
      <p:ext uri="{BB962C8B-B14F-4D97-AF65-F5344CB8AC3E}">
        <p14:creationId xmlns:p14="http://schemas.microsoft.com/office/powerpoint/2010/main" val="874962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8D777B-FC2D-1331-B428-522BE6BC5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65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B29E-0385-BAF1-F418-A19C4AFF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7934" y="2768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75000"/>
                  </a:schemeClr>
                </a:solidFill>
              </a:rPr>
              <a:t>5.SEARCHING THE CONTACT</a:t>
            </a:r>
          </a:p>
        </p:txBody>
      </p:sp>
    </p:spTree>
    <p:extLst>
      <p:ext uri="{BB962C8B-B14F-4D97-AF65-F5344CB8AC3E}">
        <p14:creationId xmlns:p14="http://schemas.microsoft.com/office/powerpoint/2010/main" val="1011359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555A26-CACC-74D7-D63B-2181A5EFE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87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13D596-0CE9-69BC-BB48-C56CEA3A266F}"/>
              </a:ext>
            </a:extLst>
          </p:cNvPr>
          <p:cNvSpPr txBox="1"/>
          <p:nvPr/>
        </p:nvSpPr>
        <p:spPr>
          <a:xfrm>
            <a:off x="744071" y="1568821"/>
            <a:ext cx="8686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Introduction to Project: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Open Source Management System is a Software Program that enable users to easily store and find Contact Information such as Name, Address, Phone No, Category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719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D848-FCA8-64D3-B1E0-08C032D1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659" y="2768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75000"/>
                  </a:schemeClr>
                </a:solidFill>
              </a:rPr>
              <a:t>6.CHANGING THE PASSWORD</a:t>
            </a:r>
          </a:p>
        </p:txBody>
      </p:sp>
    </p:spTree>
    <p:extLst>
      <p:ext uri="{BB962C8B-B14F-4D97-AF65-F5344CB8AC3E}">
        <p14:creationId xmlns:p14="http://schemas.microsoft.com/office/powerpoint/2010/main" val="616530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4342D0-3653-B977-488E-42FB1EDB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445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9D366A3-A296-BD6B-993F-F72F8D2CA6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6055429"/>
              </p:ext>
            </p:extLst>
          </p:nvPr>
        </p:nvGraphicFramePr>
        <p:xfrm>
          <a:off x="2502147" y="2538709"/>
          <a:ext cx="5736978" cy="2042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477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45B98C-15CB-1C23-40C9-D666DD69978E}"/>
              </a:ext>
            </a:extLst>
          </p:cNvPr>
          <p:cNvSpPr txBox="1"/>
          <p:nvPr/>
        </p:nvSpPr>
        <p:spPr>
          <a:xfrm>
            <a:off x="815789" y="1389529"/>
            <a:ext cx="90095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CONTACT DETAIL:</a:t>
            </a:r>
          </a:p>
          <a:p>
            <a:endParaRPr lang="en-US" sz="2400" dirty="0"/>
          </a:p>
          <a:p>
            <a:r>
              <a:rPr lang="en-US" sz="2400" dirty="0"/>
              <a:t>Serial No (Numeric)</a:t>
            </a:r>
          </a:p>
          <a:p>
            <a:r>
              <a:rPr lang="en-US" sz="2400" dirty="0"/>
              <a:t>Category (String)	   Friend/PG/Student/Customer/Supplier</a:t>
            </a:r>
          </a:p>
          <a:p>
            <a:r>
              <a:rPr lang="en-US" sz="2400" dirty="0"/>
              <a:t>Name      (String)</a:t>
            </a:r>
          </a:p>
          <a:p>
            <a:r>
              <a:rPr lang="en-US" sz="2400" dirty="0"/>
              <a:t>Gender    (String)</a:t>
            </a:r>
          </a:p>
          <a:p>
            <a:r>
              <a:rPr lang="en-US" sz="2400" dirty="0"/>
              <a:t>Age         (String)</a:t>
            </a:r>
          </a:p>
          <a:p>
            <a:r>
              <a:rPr lang="en-US" sz="2400" dirty="0"/>
              <a:t>Address   (String)</a:t>
            </a:r>
          </a:p>
          <a:p>
            <a:r>
              <a:rPr lang="en-US" sz="2400" dirty="0"/>
              <a:t>Phone No (String)</a:t>
            </a:r>
          </a:p>
          <a:p>
            <a:r>
              <a:rPr lang="en-US" sz="2400" dirty="0"/>
              <a:t>Email Id   (String)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E6A2811-F749-200A-88C0-39FDF14BB912}"/>
              </a:ext>
            </a:extLst>
          </p:cNvPr>
          <p:cNvCxnSpPr>
            <a:cxnSpLocks/>
          </p:cNvCxnSpPr>
          <p:nvPr/>
        </p:nvCxnSpPr>
        <p:spPr>
          <a:xfrm>
            <a:off x="3352799" y="2770095"/>
            <a:ext cx="5468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470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AD1E4D-38E9-936B-9E26-64DE64912890}"/>
              </a:ext>
            </a:extLst>
          </p:cNvPr>
          <p:cNvSpPr txBox="1"/>
          <p:nvPr/>
        </p:nvSpPr>
        <p:spPr>
          <a:xfrm flipH="1">
            <a:off x="1875864" y="400777"/>
            <a:ext cx="76737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MODULE DESCRIPTION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2E72AF-0208-A57B-9AD7-4C9676940716}"/>
              </a:ext>
            </a:extLst>
          </p:cNvPr>
          <p:cNvSpPr/>
          <p:nvPr/>
        </p:nvSpPr>
        <p:spPr>
          <a:xfrm>
            <a:off x="4482352" y="1138658"/>
            <a:ext cx="2259106" cy="579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MODULE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A9B7A5-AC98-EB37-5BFC-7A31C64CABBE}"/>
              </a:ext>
            </a:extLst>
          </p:cNvPr>
          <p:cNvSpPr/>
          <p:nvPr/>
        </p:nvSpPr>
        <p:spPr>
          <a:xfrm>
            <a:off x="205067" y="2849096"/>
            <a:ext cx="1532965" cy="579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ADD NEW CONTACT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589FB8-0822-A14A-273C-61AEF3D8137C}"/>
              </a:ext>
            </a:extLst>
          </p:cNvPr>
          <p:cNvSpPr/>
          <p:nvPr/>
        </p:nvSpPr>
        <p:spPr>
          <a:xfrm>
            <a:off x="2067064" y="2838629"/>
            <a:ext cx="1792941" cy="569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CONTACT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1D5D0-302B-5AC4-62DF-3CDB4001C140}"/>
              </a:ext>
            </a:extLst>
          </p:cNvPr>
          <p:cNvSpPr/>
          <p:nvPr/>
        </p:nvSpPr>
        <p:spPr>
          <a:xfrm>
            <a:off x="4189037" y="2838631"/>
            <a:ext cx="1577788" cy="579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DELETE CONTACT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E079E2-6F5F-CA8B-6542-F3BED65A667B}"/>
              </a:ext>
            </a:extLst>
          </p:cNvPr>
          <p:cNvSpPr/>
          <p:nvPr/>
        </p:nvSpPr>
        <p:spPr>
          <a:xfrm>
            <a:off x="6096000" y="2838631"/>
            <a:ext cx="1577788" cy="569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EDIT CONTACT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F9DE9B-F044-9E6F-B085-97AEF03A4522}"/>
              </a:ext>
            </a:extLst>
          </p:cNvPr>
          <p:cNvSpPr/>
          <p:nvPr/>
        </p:nvSpPr>
        <p:spPr>
          <a:xfrm>
            <a:off x="8002963" y="2838630"/>
            <a:ext cx="1577788" cy="569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LIST OF CONTACTS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CA02DD-20AC-6CA7-5166-4DF361841B7F}"/>
              </a:ext>
            </a:extLst>
          </p:cNvPr>
          <p:cNvSpPr/>
          <p:nvPr/>
        </p:nvSpPr>
        <p:spPr>
          <a:xfrm>
            <a:off x="10013857" y="2838630"/>
            <a:ext cx="1577788" cy="579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CHANGE PASSWORD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C1222D7-85BA-8E9E-B001-F1AD5E2D391D}"/>
              </a:ext>
            </a:extLst>
          </p:cNvPr>
          <p:cNvCxnSpPr>
            <a:cxnSpLocks/>
          </p:cNvCxnSpPr>
          <p:nvPr/>
        </p:nvCxnSpPr>
        <p:spPr>
          <a:xfrm>
            <a:off x="5594535" y="1718561"/>
            <a:ext cx="0" cy="37693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86D73CC-EF7C-CEF2-36DB-AD60069C5DA5}"/>
              </a:ext>
            </a:extLst>
          </p:cNvPr>
          <p:cNvCxnSpPr/>
          <p:nvPr/>
        </p:nvCxnSpPr>
        <p:spPr>
          <a:xfrm flipH="1">
            <a:off x="676275" y="2095500"/>
            <a:ext cx="493563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3CA1538-0BA9-23F6-CDF2-9BE0C751E26F}"/>
              </a:ext>
            </a:extLst>
          </p:cNvPr>
          <p:cNvCxnSpPr>
            <a:cxnSpLocks/>
          </p:cNvCxnSpPr>
          <p:nvPr/>
        </p:nvCxnSpPr>
        <p:spPr>
          <a:xfrm flipH="1">
            <a:off x="5611905" y="2095500"/>
            <a:ext cx="500847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09CD309-0D1D-5BB0-BFDE-0D484467DAE6}"/>
              </a:ext>
            </a:extLst>
          </p:cNvPr>
          <p:cNvCxnSpPr/>
          <p:nvPr/>
        </p:nvCxnSpPr>
        <p:spPr>
          <a:xfrm>
            <a:off x="676275" y="2095500"/>
            <a:ext cx="0" cy="7431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60820C8-B569-8AA0-0603-82D8B2FE631B}"/>
              </a:ext>
            </a:extLst>
          </p:cNvPr>
          <p:cNvCxnSpPr>
            <a:cxnSpLocks/>
          </p:cNvCxnSpPr>
          <p:nvPr/>
        </p:nvCxnSpPr>
        <p:spPr>
          <a:xfrm>
            <a:off x="2983984" y="3408068"/>
            <a:ext cx="0" cy="5448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61BC3CC-A1D5-043F-887D-DDFD2EEFED43}"/>
              </a:ext>
            </a:extLst>
          </p:cNvPr>
          <p:cNvCxnSpPr/>
          <p:nvPr/>
        </p:nvCxnSpPr>
        <p:spPr>
          <a:xfrm>
            <a:off x="4905375" y="2095500"/>
            <a:ext cx="0" cy="7431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E88E1C7-D9AF-9BB0-99DF-743155D7127E}"/>
              </a:ext>
            </a:extLst>
          </p:cNvPr>
          <p:cNvCxnSpPr/>
          <p:nvPr/>
        </p:nvCxnSpPr>
        <p:spPr>
          <a:xfrm>
            <a:off x="6875369" y="2105966"/>
            <a:ext cx="0" cy="7431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DFD37E2-5210-1B3D-A3BD-32901A806B0A}"/>
              </a:ext>
            </a:extLst>
          </p:cNvPr>
          <p:cNvCxnSpPr/>
          <p:nvPr/>
        </p:nvCxnSpPr>
        <p:spPr>
          <a:xfrm>
            <a:off x="8667750" y="2095500"/>
            <a:ext cx="0" cy="7431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CF31448-8F3C-7ACC-F21A-8CE6C8F9E741}"/>
              </a:ext>
            </a:extLst>
          </p:cNvPr>
          <p:cNvCxnSpPr/>
          <p:nvPr/>
        </p:nvCxnSpPr>
        <p:spPr>
          <a:xfrm>
            <a:off x="10620375" y="2105966"/>
            <a:ext cx="0" cy="7431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60A72704-638B-A477-FAF1-073559806C48}"/>
              </a:ext>
            </a:extLst>
          </p:cNvPr>
          <p:cNvSpPr/>
          <p:nvPr/>
        </p:nvSpPr>
        <p:spPr>
          <a:xfrm>
            <a:off x="408316" y="4657725"/>
            <a:ext cx="1925309" cy="676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BY SERIAL NO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08F9BA-E3DB-C541-A162-10C28F5FCA9D}"/>
              </a:ext>
            </a:extLst>
          </p:cNvPr>
          <p:cNvSpPr/>
          <p:nvPr/>
        </p:nvSpPr>
        <p:spPr>
          <a:xfrm>
            <a:off x="2963534" y="4672678"/>
            <a:ext cx="2027566" cy="676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BY CATEGORY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777DA8C-4BB1-AB8D-3725-11559D8C85EF}"/>
              </a:ext>
            </a:extLst>
          </p:cNvPr>
          <p:cNvSpPr/>
          <p:nvPr/>
        </p:nvSpPr>
        <p:spPr>
          <a:xfrm>
            <a:off x="5766825" y="4692669"/>
            <a:ext cx="2388256" cy="676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BY NAME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AAC34D2-FB73-4C6F-ED72-75ED04CB6EE5}"/>
              </a:ext>
            </a:extLst>
          </p:cNvPr>
          <p:cNvSpPr/>
          <p:nvPr/>
        </p:nvSpPr>
        <p:spPr>
          <a:xfrm>
            <a:off x="9088252" y="4692670"/>
            <a:ext cx="2256023" cy="676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BY PHONE NO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3A628DF-EAE2-9847-4338-1A9F2A2754E4}"/>
              </a:ext>
            </a:extLst>
          </p:cNvPr>
          <p:cNvCxnSpPr>
            <a:cxnSpLocks/>
          </p:cNvCxnSpPr>
          <p:nvPr/>
        </p:nvCxnSpPr>
        <p:spPr>
          <a:xfrm flipH="1" flipV="1">
            <a:off x="1171082" y="3952875"/>
            <a:ext cx="8763000" cy="1999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ABA834F-F8E6-1553-19A3-B0A560A0A934}"/>
              </a:ext>
            </a:extLst>
          </p:cNvPr>
          <p:cNvCxnSpPr>
            <a:cxnSpLocks/>
          </p:cNvCxnSpPr>
          <p:nvPr/>
        </p:nvCxnSpPr>
        <p:spPr>
          <a:xfrm>
            <a:off x="1171082" y="3952875"/>
            <a:ext cx="0" cy="7048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DF4BC4C-EA53-581E-F3D7-494467CAE70B}"/>
              </a:ext>
            </a:extLst>
          </p:cNvPr>
          <p:cNvCxnSpPr>
            <a:cxnSpLocks/>
          </p:cNvCxnSpPr>
          <p:nvPr/>
        </p:nvCxnSpPr>
        <p:spPr>
          <a:xfrm>
            <a:off x="3860005" y="3967828"/>
            <a:ext cx="0" cy="7048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5DADE95-DFBA-F393-8F9E-FC1A6835F370}"/>
              </a:ext>
            </a:extLst>
          </p:cNvPr>
          <p:cNvCxnSpPr>
            <a:cxnSpLocks/>
          </p:cNvCxnSpPr>
          <p:nvPr/>
        </p:nvCxnSpPr>
        <p:spPr>
          <a:xfrm>
            <a:off x="6741458" y="3987819"/>
            <a:ext cx="0" cy="7048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48ADE6D-E7EE-F639-F835-AA5538829DEA}"/>
              </a:ext>
            </a:extLst>
          </p:cNvPr>
          <p:cNvCxnSpPr>
            <a:cxnSpLocks/>
          </p:cNvCxnSpPr>
          <p:nvPr/>
        </p:nvCxnSpPr>
        <p:spPr>
          <a:xfrm>
            <a:off x="9934082" y="3967828"/>
            <a:ext cx="0" cy="7048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03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84DB60-C94D-0841-F8EF-C15934E33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6293" y="0"/>
            <a:ext cx="921858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F9C7B8-BA46-1DD6-A3EB-B614A4EB915A}"/>
              </a:ext>
            </a:extLst>
          </p:cNvPr>
          <p:cNvSpPr/>
          <p:nvPr/>
        </p:nvSpPr>
        <p:spPr>
          <a:xfrm>
            <a:off x="7181849" y="0"/>
            <a:ext cx="4943476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LOGIC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password.dat       pass[0]</a:t>
            </a:r>
          </a:p>
          <a:p>
            <a:pPr algn="ctr"/>
            <a:r>
              <a:rPr lang="en-US" dirty="0"/>
              <a:t>                           pass[1]</a:t>
            </a:r>
          </a:p>
          <a:p>
            <a:pPr algn="ctr"/>
            <a:r>
              <a:rPr lang="en-US" dirty="0"/>
              <a:t>                           pass[2]</a:t>
            </a:r>
          </a:p>
          <a:p>
            <a:pPr algn="ctr"/>
            <a:r>
              <a:rPr lang="en-US" dirty="0"/>
              <a:t>                           pass[3]</a:t>
            </a:r>
          </a:p>
          <a:p>
            <a:pPr algn="ctr"/>
            <a:r>
              <a:rPr lang="en-US" dirty="0"/>
              <a:t>                           pass[4]</a:t>
            </a:r>
          </a:p>
          <a:p>
            <a:pPr algn="ctr"/>
            <a:r>
              <a:rPr lang="en-US" dirty="0"/>
              <a:t>                           pass[5]</a:t>
            </a:r>
          </a:p>
          <a:p>
            <a:pPr algn="ctr"/>
            <a:r>
              <a:rPr lang="en-US" dirty="0"/>
              <a:t>                           pass[6]</a:t>
            </a:r>
          </a:p>
          <a:p>
            <a:pPr algn="ctr"/>
            <a:r>
              <a:rPr lang="en-US" dirty="0"/>
              <a:t>                           pass[7]</a:t>
            </a:r>
          </a:p>
          <a:p>
            <a:pPr algn="ctr"/>
            <a:r>
              <a:rPr lang="en-US" dirty="0"/>
              <a:t>                           pass[8]</a:t>
            </a:r>
          </a:p>
          <a:p>
            <a:pPr algn="ctr"/>
            <a:r>
              <a:rPr lang="en-US" dirty="0"/>
              <a:t>                           pass[9]</a:t>
            </a:r>
          </a:p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CC7388-D7EA-3466-0DD3-DB406CF4E41E}"/>
              </a:ext>
            </a:extLst>
          </p:cNvPr>
          <p:cNvSpPr/>
          <p:nvPr/>
        </p:nvSpPr>
        <p:spPr>
          <a:xfrm>
            <a:off x="8453438" y="1085850"/>
            <a:ext cx="1266825" cy="7620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india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5B811A-1BD8-E220-71C4-0C3213BC2ABC}"/>
              </a:ext>
            </a:extLst>
          </p:cNvPr>
          <p:cNvCxnSpPr>
            <a:cxnSpLocks/>
          </p:cNvCxnSpPr>
          <p:nvPr/>
        </p:nvCxnSpPr>
        <p:spPr>
          <a:xfrm>
            <a:off x="9020176" y="1857375"/>
            <a:ext cx="0" cy="26003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543449D-2642-B256-1654-E2533E9F3C6F}"/>
              </a:ext>
            </a:extLst>
          </p:cNvPr>
          <p:cNvSpPr/>
          <p:nvPr/>
        </p:nvSpPr>
        <p:spPr>
          <a:xfrm>
            <a:off x="8272466" y="4457700"/>
            <a:ext cx="1690677" cy="1028700"/>
          </a:xfrm>
          <a:prstGeom prst="ellipse">
            <a:avLst/>
          </a:prstGeom>
          <a:solidFill>
            <a:schemeClr val="accent1">
              <a:alpha val="96000"/>
            </a:schemeClr>
          </a:solidFill>
          <a:ln>
            <a:solidFill>
              <a:schemeClr val="accent1">
                <a:shade val="50000"/>
                <a:alpha val="9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Compare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E1EB357-0A2B-5FEC-2A79-8BE7E3717420}"/>
              </a:ext>
            </a:extLst>
          </p:cNvPr>
          <p:cNvCxnSpPr>
            <a:cxnSpLocks/>
          </p:cNvCxnSpPr>
          <p:nvPr/>
        </p:nvCxnSpPr>
        <p:spPr>
          <a:xfrm flipV="1">
            <a:off x="5010152" y="2905125"/>
            <a:ext cx="5081582" cy="21514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06D8C123-D43C-2444-A258-4B0EDA70B0AF}"/>
              </a:ext>
            </a:extLst>
          </p:cNvPr>
          <p:cNvSpPr/>
          <p:nvPr/>
        </p:nvSpPr>
        <p:spPr>
          <a:xfrm>
            <a:off x="10029826" y="733425"/>
            <a:ext cx="95249" cy="2600325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C2EDC59F-0E80-3685-C60D-CE232FDF4B74}"/>
              </a:ext>
            </a:extLst>
          </p:cNvPr>
          <p:cNvSpPr/>
          <p:nvPr/>
        </p:nvSpPr>
        <p:spPr>
          <a:xfrm>
            <a:off x="11575255" y="709612"/>
            <a:ext cx="204782" cy="264795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74BFEA-EB0E-0026-BA77-FFAEB595527E}"/>
              </a:ext>
            </a:extLst>
          </p:cNvPr>
          <p:cNvSpPr/>
          <p:nvPr/>
        </p:nvSpPr>
        <p:spPr>
          <a:xfrm>
            <a:off x="11159729" y="685804"/>
            <a:ext cx="357185" cy="26479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/>
              <a:t>i</a:t>
            </a:r>
            <a:endParaRPr lang="en-US" dirty="0"/>
          </a:p>
          <a:p>
            <a:pPr algn="ctr"/>
            <a:r>
              <a:rPr lang="en-US" dirty="0"/>
              <a:t>n</a:t>
            </a:r>
          </a:p>
          <a:p>
            <a:pPr algn="ctr"/>
            <a:r>
              <a:rPr lang="en-US" dirty="0"/>
              <a:t>d</a:t>
            </a:r>
          </a:p>
          <a:p>
            <a:pPr algn="ctr"/>
            <a:r>
              <a:rPr lang="en-US" dirty="0" err="1"/>
              <a:t>i</a:t>
            </a:r>
            <a:endParaRPr lang="en-US" dirty="0"/>
          </a:p>
          <a:p>
            <a:pPr algn="ctr"/>
            <a:r>
              <a:rPr lang="en-US" dirty="0"/>
              <a:t>a</a:t>
            </a:r>
            <a:endParaRPr lang="en-US" sz="1400" dirty="0"/>
          </a:p>
          <a:p>
            <a:pPr algn="ctr"/>
            <a:r>
              <a:rPr lang="en-US" sz="1400" dirty="0"/>
              <a:t>\0</a:t>
            </a:r>
          </a:p>
          <a:p>
            <a:pPr algn="ctr"/>
            <a:r>
              <a:rPr lang="en-US" sz="1400" dirty="0"/>
              <a:t>\0</a:t>
            </a:r>
          </a:p>
          <a:p>
            <a:pPr algn="ctr"/>
            <a:r>
              <a:rPr lang="en-US" sz="1400" dirty="0"/>
              <a:t>\0</a:t>
            </a:r>
          </a:p>
          <a:p>
            <a:pPr algn="ctr"/>
            <a:r>
              <a:rPr lang="en-US" sz="1400" dirty="0"/>
              <a:t>\0</a:t>
            </a:r>
          </a:p>
          <a:p>
            <a:pPr algn="ctr"/>
            <a:r>
              <a:rPr lang="en-US" sz="1400" dirty="0"/>
              <a:t>\0</a:t>
            </a:r>
          </a:p>
          <a:p>
            <a:pPr algn="ctr"/>
            <a:endParaRPr lang="en-US" sz="14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7959898-6ED8-D6DF-A314-8E27C8992431}"/>
              </a:ext>
            </a:extLst>
          </p:cNvPr>
          <p:cNvCxnSpPr/>
          <p:nvPr/>
        </p:nvCxnSpPr>
        <p:spPr>
          <a:xfrm>
            <a:off x="11146626" y="962025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73070A4-B0E9-D7AB-413C-A74D94AE7887}"/>
              </a:ext>
            </a:extLst>
          </p:cNvPr>
          <p:cNvCxnSpPr/>
          <p:nvPr/>
        </p:nvCxnSpPr>
        <p:spPr>
          <a:xfrm>
            <a:off x="11159731" y="1257300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0A61C9-157E-602B-F5F5-E278E434BF39}"/>
              </a:ext>
            </a:extLst>
          </p:cNvPr>
          <p:cNvCxnSpPr/>
          <p:nvPr/>
        </p:nvCxnSpPr>
        <p:spPr>
          <a:xfrm>
            <a:off x="11159729" y="1847850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1A2068-FE86-46C1-11F2-76A49DA4D61C}"/>
              </a:ext>
            </a:extLst>
          </p:cNvPr>
          <p:cNvCxnSpPr>
            <a:cxnSpLocks/>
          </p:cNvCxnSpPr>
          <p:nvPr/>
        </p:nvCxnSpPr>
        <p:spPr>
          <a:xfrm>
            <a:off x="11146630" y="1581150"/>
            <a:ext cx="357179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752BAA0-0373-8D13-BA7A-8C67F7F8F8D5}"/>
              </a:ext>
            </a:extLst>
          </p:cNvPr>
          <p:cNvCxnSpPr/>
          <p:nvPr/>
        </p:nvCxnSpPr>
        <p:spPr>
          <a:xfrm>
            <a:off x="11159729" y="2095499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7A053E6-185F-076C-3517-8B4358CD3A27}"/>
              </a:ext>
            </a:extLst>
          </p:cNvPr>
          <p:cNvCxnSpPr/>
          <p:nvPr/>
        </p:nvCxnSpPr>
        <p:spPr>
          <a:xfrm>
            <a:off x="11159728" y="2533650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C05928B-0A09-B355-7A5E-FB31A3ACDF4F}"/>
              </a:ext>
            </a:extLst>
          </p:cNvPr>
          <p:cNvCxnSpPr>
            <a:cxnSpLocks/>
          </p:cNvCxnSpPr>
          <p:nvPr/>
        </p:nvCxnSpPr>
        <p:spPr>
          <a:xfrm>
            <a:off x="11146627" y="2305050"/>
            <a:ext cx="357182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B0597A2-C427-FDBF-BCAD-089AA156A3F0}"/>
              </a:ext>
            </a:extLst>
          </p:cNvPr>
          <p:cNvCxnSpPr/>
          <p:nvPr/>
        </p:nvCxnSpPr>
        <p:spPr>
          <a:xfrm>
            <a:off x="11159727" y="2783681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575677F-40BE-1B44-DE11-8D98B8871CB6}"/>
              </a:ext>
            </a:extLst>
          </p:cNvPr>
          <p:cNvCxnSpPr>
            <a:cxnSpLocks/>
          </p:cNvCxnSpPr>
          <p:nvPr/>
        </p:nvCxnSpPr>
        <p:spPr>
          <a:xfrm>
            <a:off x="11159727" y="2993231"/>
            <a:ext cx="357183" cy="0"/>
          </a:xfrm>
          <a:prstGeom prst="line">
            <a:avLst/>
          </a:prstGeom>
          <a:ln w="22225">
            <a:solidFill>
              <a:schemeClr val="accent1">
                <a:alpha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82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AF7562-6080-349C-D061-0373D6530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8698" y="0"/>
            <a:ext cx="1383030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152C86A-5838-CAF2-BF9D-275A772952B0}"/>
              </a:ext>
            </a:extLst>
          </p:cNvPr>
          <p:cNvCxnSpPr>
            <a:cxnSpLocks/>
          </p:cNvCxnSpPr>
          <p:nvPr/>
        </p:nvCxnSpPr>
        <p:spPr>
          <a:xfrm flipH="1" flipV="1">
            <a:off x="5667375" y="4143375"/>
            <a:ext cx="1990725" cy="12192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3038EE2-AD5D-869D-C290-448A5D4853C1}"/>
              </a:ext>
            </a:extLst>
          </p:cNvPr>
          <p:cNvSpPr txBox="1"/>
          <p:nvPr/>
        </p:nvSpPr>
        <p:spPr>
          <a:xfrm>
            <a:off x="7762874" y="5210175"/>
            <a:ext cx="189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PROGRESS BAR</a:t>
            </a:r>
          </a:p>
        </p:txBody>
      </p:sp>
    </p:spTree>
    <p:extLst>
      <p:ext uri="{BB962C8B-B14F-4D97-AF65-F5344CB8AC3E}">
        <p14:creationId xmlns:p14="http://schemas.microsoft.com/office/powerpoint/2010/main" val="84336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D21E39-BDF1-B9CB-295C-EBE1D647E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8675" y="0"/>
            <a:ext cx="13849350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75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7A274-31FA-D948-0E3C-38DCA0E49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4159" y="2743200"/>
            <a:ext cx="10809816" cy="3209925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75000"/>
                  </a:schemeClr>
                </a:solidFill>
              </a:rPr>
              <a:t>1. ADDING NEW CONTACT</a:t>
            </a:r>
          </a:p>
        </p:txBody>
      </p:sp>
    </p:spTree>
    <p:extLst>
      <p:ext uri="{BB962C8B-B14F-4D97-AF65-F5344CB8AC3E}">
        <p14:creationId xmlns:p14="http://schemas.microsoft.com/office/powerpoint/2010/main" val="389059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B60CE8-C848-E90B-7E97-62CD9540F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28768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293</TotalTime>
  <Words>373</Words>
  <Application>Microsoft Office PowerPoint</Application>
  <PresentationFormat>Widescreen</PresentationFormat>
  <Paragraphs>58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Algerian</vt:lpstr>
      <vt:lpstr>Arial</vt:lpstr>
      <vt:lpstr>Arial Black</vt:lpstr>
      <vt:lpstr>Trebuchet MS</vt:lpstr>
      <vt:lpstr>Wingdings 3</vt:lpstr>
      <vt:lpstr>Facet</vt:lpstr>
      <vt:lpstr>   Project Title : Open Source Contact           Management System Front End     : TURBOC++ Compiler Back End     : Data File(File Handling)                                                              PREPARED BY                     -Ayesha Arab                     -Archi Saksena                    -Divyesh Vadher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ADDING NEW CONTACT</vt:lpstr>
      <vt:lpstr>PowerPoint Presentation</vt:lpstr>
      <vt:lpstr>2.DISPLAYING THE LIST CONTACTS</vt:lpstr>
      <vt:lpstr>PowerPoint Presentation</vt:lpstr>
      <vt:lpstr>3.DELETING THE CONTACT</vt:lpstr>
      <vt:lpstr>PowerPoint Presentation</vt:lpstr>
      <vt:lpstr>PowerPoint Presentation</vt:lpstr>
      <vt:lpstr>PowerPoint Presentation</vt:lpstr>
      <vt:lpstr>4.EDITING THE CONTACT</vt:lpstr>
      <vt:lpstr>PowerPoint Presentation</vt:lpstr>
      <vt:lpstr>5.SEARCHING THE CONTACT</vt:lpstr>
      <vt:lpstr>PowerPoint Presentation</vt:lpstr>
      <vt:lpstr>6.CHANGING THE PASSWORD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: Open Source Contact           Management System Front End: TURBOC++ Compiler Back End: Data File(File Handling)</dc:title>
  <dc:creator>Ayesha Arab</dc:creator>
  <cp:lastModifiedBy>Ayesha Arab</cp:lastModifiedBy>
  <cp:revision>1</cp:revision>
  <dcterms:created xsi:type="dcterms:W3CDTF">2022-08-11T17:43:47Z</dcterms:created>
  <dcterms:modified xsi:type="dcterms:W3CDTF">2022-08-12T03:03:39Z</dcterms:modified>
</cp:coreProperties>
</file>

<file path=docProps/thumbnail.jpeg>
</file>